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8"/>
  </p:notesMasterIdLst>
  <p:handoutMasterIdLst>
    <p:handoutMasterId r:id="rId29"/>
  </p:handoutMasterIdLst>
  <p:sldIdLst>
    <p:sldId id="319" r:id="rId2"/>
    <p:sldId id="338" r:id="rId3"/>
    <p:sldId id="257" r:id="rId4"/>
    <p:sldId id="328" r:id="rId5"/>
    <p:sldId id="260" r:id="rId6"/>
    <p:sldId id="305" r:id="rId7"/>
    <p:sldId id="315" r:id="rId8"/>
    <p:sldId id="340" r:id="rId9"/>
    <p:sldId id="313" r:id="rId10"/>
    <p:sldId id="341" r:id="rId11"/>
    <p:sldId id="342" r:id="rId12"/>
    <p:sldId id="343" r:id="rId13"/>
    <p:sldId id="329" r:id="rId14"/>
    <p:sldId id="332" r:id="rId15"/>
    <p:sldId id="354" r:id="rId16"/>
    <p:sldId id="346" r:id="rId17"/>
    <p:sldId id="353" r:id="rId18"/>
    <p:sldId id="347" r:id="rId19"/>
    <p:sldId id="348" r:id="rId20"/>
    <p:sldId id="355" r:id="rId21"/>
    <p:sldId id="349" r:id="rId22"/>
    <p:sldId id="345" r:id="rId23"/>
    <p:sldId id="334" r:id="rId24"/>
    <p:sldId id="317" r:id="rId25"/>
    <p:sldId id="352" r:id="rId26"/>
    <p:sldId id="35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D3C309-67B3-4FB3-BDF5-77D4515B3460}">
  <a:tblStyle styleId="{00D3C309-67B3-4FB3-BDF5-77D4515B34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5"/>
    <p:restoredTop sz="94710"/>
  </p:normalViewPr>
  <p:slideViewPr>
    <p:cSldViewPr snapToGrid="0">
      <p:cViewPr varScale="1">
        <p:scale>
          <a:sx n="107" d="100"/>
          <a:sy n="107" d="100"/>
        </p:scale>
        <p:origin x="96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062FF9-44AC-3D5B-C525-6ECAA70A0F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051CD-54B3-2335-3430-F55047E3BA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3D1DB7-0C4E-3046-A1A4-2944F82958CC}" type="datetimeFigureOut">
              <a:rPr lang="en-US" smtClean="0"/>
              <a:t>6/6/2024</a:t>
            </a:fld>
            <a:endParaRPr lang="en-US"/>
          </a:p>
        </p:txBody>
      </p:sp>
      <p:sp>
        <p:nvSpPr>
          <p:cNvPr id="4" name="Footer Placeholder 3">
            <a:extLst>
              <a:ext uri="{FF2B5EF4-FFF2-40B4-BE49-F238E27FC236}">
                <a16:creationId xmlns:a16="http://schemas.microsoft.com/office/drawing/2014/main" id="{91290B1F-9137-998C-5E50-23CBFA43F2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1A4B46-8236-6771-6B79-6ECCC3BB0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02CC16-839F-F840-BD8F-023A39AD5F17}" type="slidenum">
              <a:rPr lang="en-US" smtClean="0"/>
              <a:t>‹#›</a:t>
            </a:fld>
            <a:endParaRPr lang="en-US"/>
          </a:p>
        </p:txBody>
      </p:sp>
    </p:spTree>
    <p:extLst>
      <p:ext uri="{BB962C8B-B14F-4D97-AF65-F5344CB8AC3E}">
        <p14:creationId xmlns:p14="http://schemas.microsoft.com/office/powerpoint/2010/main" val="293634502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23.452"/>
    </inkml:context>
    <inkml:brush xml:id="br0">
      <inkml:brushProperty name="width" value="0.35" units="cm"/>
      <inkml:brushProperty name="height" value="0.35" units="cm"/>
      <inkml:brushProperty name="color" value="#001633"/>
    </inkml:brush>
  </inkml:definitions>
  <inkml:trace contextRef="#ctx0" brushRef="#br0">5298 3091 24575,'-46'33'0,"0"0"0,-4 10 0,0 6 0,-15 18 0,1 6 0,22-21 0,1 1 0,2 1 0,-11 20 0,4-1 0,3-1 0,6-2 0,9-12 0,3-2 0,4-5 0,1-3 0,-11 34 0,11-28 0,7-22 0,8-23 0,16-40 0,29-56 0,-12 34 0,5-7 0,3-3-246,2-1 0,3-5 0,3-2 0,1-1 0,8-9 0,3-1 0,1-1 0,1 0 200,-8 15 1,0-1-1,1 0 1,1 1-1,-1 1 46,9-10 0,1 0 0,-1 3 0,-1 2 0,-6 10 0,-2 2 0,-1 3 0,-2 1 0,4-4 0,-2 4 0,-5 3 0,5-3 0,-7 7 0,2-5 0,-38 33 0,-46 14 0,-13 6 0,-11 5 0,0 1 0,-5 2 0,-5 3 262,-16 4 0,-6 2 0,-1 3-262,15-1 0,0 2 0,-2 2 0,3 1 0,2 1 0,1 2 0,1 1 0,3 1 0,-16 9 0,3 1 0,4 3-70,11-3 0,5 2 1,4 1 69,-9 14 0,8 3 0,11 0 0,6 3 0,10 1 0,5 2 0,7 0 0,2 1 0,0 4 0,2 1 491,2-4 1,0-1-287,2-7 1,0-4 19,-6 34-225,11-31 0,8-14 0,3 0 0,0 3 0,3-2 0,5-12 0,10-14 0,16-12 0,28-18 0,30-22 0,-30 5 0,2-6 0,11-9 0,1-4 0,-1-3 0,-1-3 0,-2-4 0,-3-1 0,-10 3 0,-3 0 0,-9 5 0,-4 0 0,-8 5 0,-3 2 0,7-23 0,-17 18 0,-15 16 0,-6 12 0,-6 8 0,-11 7 0,-17 3 0,-23 4 0,-23 10 0,28 1 0,-3 4 0,-7 7 0,-1 3 0,-8 9 0,0 4 0,-8 8 0,0 4 0,24-12 0,0 2 0,0 0 0,0 2 0,1 0 0,0 1 0,-20 19 0,3-1 0,12-9 0,4-4 0,15-12 0,3-3 0,-6 10 0,29-26 0,28-25 0,46-40 0,2-5 0,13-11 0,-20 15 0,6-4 0,2-4 0,3-1-197,-3 0 0,2-1 1,2-3-1,2-1 0,0-1 33,-6 5 0,2-2 0,1-1 0,0 0 0,0 0 0,0 0 0,1-1 0,1-1 0,0 0 0,-1 1 0,0 0 0,-2 1 75,5-5 0,0 1 0,-1 1 0,-2 2 0,-2 2-115,6-6 0,-1 2 0,-3 3 0,-3 4 204,2-3 0,-4 5 0,-6 4 0,-1 1 0,-7 6 0,12-12 0,-37 31 0,-28 16 983,-31 14-492,-10 10 1,-12 7-165,-6 3 1,-7 6 0,-7 3-574,-5 3 0,-7 5 0,-5 2 0,-3 3 105,26-13 1,-3 3-1,-2 0 1,-2 2-1,-1 1 1,-1 0-1,1 0 0,-8 4 1,0 1-1,-2 1 1,-1 0-1,1 0 1,-1 1-1,1-1 18,11-5 0,0 1 0,-1 0 0,0-1 0,1 1 0,0 0 0,2-1 0,1-1-41,-15 10 0,1-1 0,1 0 0,2-2 0,3 0 0,4-3-33,3-1 0,2-1 1,3-2-1,3-2 0,4-1-131,-16 10 0,6-3 0,9-5 199,7-3 0,12-5 129,3 1 983,35-19 0,15-7 0,40-15-492,17-10 1,17-8-247,-16 4 1,8-4 0,4-2 0,4-2-260,-1 0 1,5-2-1,2-2 1,2-1-1,2 0 14,-8 2 0,3-2 0,1 0 0,1-1 0,0 0 0,-2 0 0,0 1 0,1-2 0,-1 1 0,0-1 0,-2 1 0,-1 1 0,5-2 0,0-1 0,-3 2 0,-1 0 0,-3 2-188,5-2 0,-2 1 1,-3 1-1,-4 3 188,2 0 0,-4 2 0,-6 3 0,6-1 0,-9 5 0,16-4 0,-39 14 0,-31 8 0,-44 21 0,-25 14 0,4 1 0,-6 7 0,-7 5-97,1-3 1,-7 5 0,-4 4 0,-4 1 0,0 3 96,11-7 0,-1 2 0,-3 3 0,-1 0 0,0 2 0,-2 0 0,1 1-123,3-3 0,0 1 0,-2 1 0,0 0 0,0 1 0,0 1 0,0-1 0,1 1 0,-2 2 0,0 1 0,-1 0 0,1 0 0,0 1 0,1-1 0,2 0 0,1-1-18,-2 4 1,0-1-1,2 0 1,1-1-1,1 0 1,3-1-1,2-1-56,-11 11 0,4-1 1,2-1-1,3-3 0,4-1 85,2-2 0,3-1 0,5-3 0,8-4 112,-15 16 0,35-18 0,72-35 0,36-23 0,-23-8 0,11-12 0,9-8 0,8-7 0,4-4 0,3-3 0,2-1-71,-27 14 1,3-3 0,2-1 0,3-3-1,1-1 1,3-2 0,1-2 0,1 0 0,2-2-1,0 0 1,2-2 0,-1 0 0,1 0-1,0 0 24,-10 6 0,0-1 1,2-1-1,1-1 0,1-1 1,0 0-1,2-1 0,-1-1 1,2 0-1,-1-1 0,1 0 1,0 0-1,0 0 0,0-1 1,0 1-1,-1-1 0,0 1 1,-1 0-1,-1 0-5,1-1 0,0 1 0,-1-1 1,1-1-1,1 1 0,-1-1 0,0-1 1,0 1-1,0 0 0,-1 0 0,0 0 1,0 0-1,-1 0 0,0 0 0,-1 1 1,-1 0-1,-1 1 0,0 0 0,-1 1 51,4-4 0,-1 1 1,1 0-1,-1-1 1,-1 1-1,0 0 1,-1 0-1,0 1 0,-2 0 1,0 1-1,-1 1 1,-2 0-1,-1 2 1,-1 0-1,-2 1 0,-1 1-98,17-11 1,-2 0 0,-1 1-1,-2 2 1,-2 1 0,-2 1-1,-2 2 1,-3 1 0,-3 3-1,-2 2 63,10-8 1,-3 3 0,-4 3 0,-3 2 0,-3 2 0,-4 2 35,44-29 0,-9 5 0,-54 35 0,-62 41 0,-30 22 0,-27 22 0,-15 11 0,-4 1 0,35-23 0,-5 3 0,-3 2 0,-3 3 0,-3 1 0,-2 1 0,-2 2 0,-1 1 0,-1 0 0,10-7 0,-2 2 0,-2 1 0,-1 0 0,-1 2 0,-2 0 0,-1 2 0,0-1 0,-2 2 0,0 0 0,-1 0 0,0 0 0,0 1 0,7-5 0,-1 0 0,-1 1 0,-1 1 0,-1 0 0,0 0 0,-1 1 0,0 0 0,0 0 0,-1 1 0,0-1 0,1 1 0,-1 0 0,0-1 0,1 1 0,1-1 0,-2 0 0,1 1 0,-2 0 0,1 0 0,0 1 0,0-1 0,-1 1 0,1-1 0,0 0 0,0 1 0,0-1 0,1 0 0,0 0 0,1 0 0,0-1 0,1 0-66,-1 1 0,1-1 1,0 1-1,0-1 1,0 1-1,0-1 1,1 0-1,1 0 1,0 0-1,0-1 1,2 0-1,0-1 1,1 1-1,1-2 0,2 0 55,-8 5 0,2 0 0,0-1 0,1 0 0,0 0 0,2-1 0,1-1 0,1 0 0,2-1 0,1 0 0,1-2 0,2 0-112,-13 10 0,1 0 0,2-2 0,3 0 0,1-2 0,3-1 0,2-2 0,2-1 117,-17 14 0,4-2 0,3-3 0,5-3 0,6-4 333,-13 7 1,7-4 0,32-13 655,41-15-842,40-42 1,34-35-1,18-16 1,1 1-136,-27 19 1,5-3 0,4-4 0,4-2-1,2-2 1,1-1 0,0 0 0,-1 0-7,-8 6 0,0-2 0,2 0 0,1-1 0,0-1 0,0 0 0,1 0 0,-1 0 0,0 0 0,-2 0 0,1 0 0,-1 0 0,2 0 0,-1-1 0,-1 0 0,0 0 0,-1 1 0,-2 1 0,-1 1 0,-2 1 140,13-10 0,0 0 1,-3 2-1,-1 0 1,-4 3-1,-4 1 1,-5 3 104,12-11 1,-5 4 0,-8 2 0,-7 4 245,22-25 1,-44 25-1,-96 59 1,-43 28-408,36-9 1,-8 7-1,-6 6 1,-2 1-1,-1 2-248,2-1 0,-4 3 0,-2 2 0,0 1 0,-1 0 0,1 1 23,10-6 1,0 2-1,-1 0 1,0 0-1,2 0 1,2-1-1,2-2 76,-9 7 1,1-1 0,3-1 0,4-2-1,4-2 392,-17 11 1,7-3 0,12-6 163,8-2 1,30-17-165,62-37 1,38-23 0,11-8-188,-14 7 0,9-8 1,7-5-1,6-3 1,3-4-1,3-2 1,-1 0-231,-17 11 1,1-2-1,3-2 1,2-1 0,1-2-1,1 0 1,1-2 0,1 0-1,0-1 1,0 0-1,0 0 19,-12 8 1,1-1 0,1-2 0,0 1-1,1-2 1,1 1 0,-1-1 0,1 0 0,-1-1-1,0 1 1,-1 0 0,0 1 0,-1 0-1,-2 0-11,7-4 0,0-1 0,0 0 0,0 0 0,0 0 0,-2 1 0,0 0 0,-2 0 0,-1 2 0,-2 0 0,-2 1 0,-2 2-41,13-10 0,-2 0 0,-2 1 0,-2 2 0,-3 1 0,-2 2 0,-4 2 0,-3 2 114,10-7 0,-4 2 1,-5 3-1,-6 3 0,-8 5 9,22-22 0,-40 22 0,-129 62 0,31 9 0,-12 11 0,-8 5 0,-1 2-164,17-8 0,-4 1 0,-1 2 0,-3 1 0,0 2 0,0 0 40,2-1 1,-2 2 0,-1 0 0,0 2 0,-1-1 0,2 0 0,2 0 123,-8 4 0,1 0 0,1 1 0,2-2 0,1 0 0,4-1 196,-1 1 1,2-1-1,2-1 1,3-1 0,4-2 130,-21 15 1,5-3 0,11-5 163,10-6 1,13-7 491,12 2 0,102-64-492,4-9 1,9-8-165,-15 8 1,4-4 0,-1 0-46,4-3 0,-1 0 1,-3 2-283,10-6 0,-9 6 983,4-7 0,-107 53-492,-38 27 1,-20 15-256,8-4 1,-6 5 0,-3 5-455,11-5 0,-4 4 0,-1 1 0,3 1 218,5-2 0,0 2 0,2-1 0,4-1 0,-8 8 0,4-2 0,6-3 0,-7 9 0,13-8 0,5 3 0,78-41 0,57-41 0,30-27 0,-41 19 0,5-5 0,5-3 0,2-2 0,2-2-164,1-1 0,3-2 0,2-3 0,1-1 0,0-1 0,0 0 23,-10 5 1,2-1-1,-1-2 1,0 0-1,0 1 1,-2-1-1,-3 2-23,2-1 0,-1-1 0,-2 1 0,-1 0 0,-4 2 0,-3 2 409,10-6 1,-3 1 0,-7 3 0,-13 5-36,15-34-210,-102 84 0,-39 28 0,-9 8 0,23-12 0,-8 5 0,-4 5 0,-5 3 0,-2 3 0,-2 1 0,0 1-99,10-6 1,-2 2 0,-2 2-1,-2 1 1,0 1 0,-2 2-1,0 0 1,-1 1 0,0 0-1,1 1 9,1-1 1,-2 1-1,0 2 1,-1 0 0,0 1-1,0 0 1,0 0 0,0 1-1,1-1 1,1 0-1,1 0 0,3-4 1,0 2-1,1-1 1,0 1 0,0-1-1,1 0 1,0 0 0,2-1-1,1 0 1,1-1-1,2-1-33,-11 10 0,0 0 0,2-2 0,2 1 0,1-2 0,2-2 0,3 0 0,2-3-41,-4 4 0,2-1 0,3-2 0,3-2 0,3-3 0,5-2-164,-22 19 0,8-6 0,21-6-656,22 21 796,69-76 0,39-26 1,20-14-1,2-1 188,-32 12 0,6-3 0,4-3 0,4-4 0,4-1 0,2-2 0,2-1 0,1-2 0,0 1 0,-18 7 0,2 0 0,2-2 0,0-1 0,3-1 0,0 0 0,1-1 0,1-1 0,1 0 0,0-1 0,1 0 0,-1-1 0,1 1 0,-1-1 0,-3 2 0,0 0 0,2-2 0,0 1 0,0-2 0,2 0 0,-1 0 0,0 0 0,1-1 0,-1 1 0,0-1 0,-1 1 0,-1 0 0,0 0 0,-1 1 0,-2 0 0,4-2 0,-1-1 0,1 1 0,-1-1 0,0 1 0,-1 0 0,-1 0 0,-1 0 0,0 1 0,-2 0 0,0 0 0,-3 2 0,0 0 0,-2 0 0,11-6 0,0 1 0,-2-1 0,-1 2 0,-1 0 0,-3 1 0,-2 1 0,-2 1 0,-3 2 0,-3 2 163,14-10 1,0 2 0,-5 2 0,-5 2 0,-8 5 0,-9 4 327,26-17 1,-41 22-165,-83 47 1,-53 29 0,-13 9-319,44-22 0,-5 5 1,-6 4-1,-5 3 1,-4 2-1,-2 2 0,-3 2 1,-1 1-1,0 0-80,15-9 1,-3 2 0,-2 1 0,-1 2-1,-2 0 1,-2 2 0,0 0 0,-2 1 0,0 0-1,0 1 1,-1 0 0,0 0 0,0 0-1,1 0 9,5-2 1,-2-1-1,0 2 1,-1 0-1,-1 0 1,0 1-1,0 0 1,0 0 0,0 0-1,0 0 1,0 0-1,1 0 1,0-1-1,2 0 1,0 0-1,1-1-9,-3 2 1,-1 1 0,1 0 0,0 0-1,1-1 1,0 1 0,1-1 0,1-1 0,0 0-1,2 0 1,0-1 0,2-1 0,1 0-1,2-2-28,-12 8 1,0 0 0,1 0-1,1-2 1,3 0 0,1-1-1,2-2 1,4-1 0,2-2-1,4-2 124,-11 7 0,3-1 0,4-3 0,5-2 0,3-2 0,5-3-25,-20 11 0,8-4 0,21-4 113,19 21-113,69-65 0,37-25 0,21-12 0,2-2 0,-30 12 0,6-2 0,5-4 0,5-2 0,3-3 0,3-1 0,3-2 0,1 0 0,1-2 0,0 1 0,-14 5 0,2 0 0,2-2 0,1-1 0,2 0 0,2-2 0,0 0 0,1-1 0,1 0 0,1-1 0,-1 0 0,1 0 0,0-1 0,-1 1 0,0 0 0,-5 2 0,0-1 0,1 0 0,1 0 0,0-1 0,1 0 0,-1 0 0,1-1 0,0 0 0,-1 0 0,1 1 0,-1-1 0,-1 0 0,0 1 0,0 0 0,-2 0 0,0 0 0,4-2 0,1 0 0,-1 0 0,1 0 0,-1-1 0,0 1 0,-1 0 0,-1 0 0,-1 0 0,0 1 0,-2 0 0,-2 1 0,-1 1 0,-1 0 0,-3 2 0,15-9 0,-1 0 0,-2 1 0,-2 0 0,-2 1 0,-1 2 0,-4 0 0,-2 2 0,-3 2 0,-3 1 33,13-7 0,-3 1 0,-4 3 1,-5 1-1,-6 3 0,-7 4-33,15-12 0,-10 4 0,-40 20 0,-62 30 0,-44 22 0,-12 9 0,29-10 0,-9 6 0,-7 5 0,-5 2 0,-3 4 0,-2 0 0,0 1 0,0-2-99,8-2 1,-3 1 0,-1 0-1,-2 2 1,-1 0 0,0 1-1,-1 0 1,1 1 0,0-1-1,0 1 9,7-4 1,-2 2-1,0 0 1,0 0 0,0 1-1,0-1 1,0 1 0,2-1-1,1 0 1,2-1-1,1-1-4,-14 9 1,1 0 0,1 0 0,2-1 0,1-1 0,4-1 0,4-2-1,3-2 290,-10 6 1,3-2-1,6-3 1,4-1 0,6-2 130,-24 14 1,7-3 0,51-23-97,75-32 1,38-20-232,-14-2 0,13-10 0,10-8 0,7-5 0,5-3 0,2 0 0,-31 14 0,4-2 0,3-2 0,3-2 0,1-1 0,3-1 0,0-1 0,2-1 0,0 0 0,0-1 0,0 1 0,0 0 0,-7 2 0,2 0 0,1 0 0,0-2 0,1 1 0,1-1 0,-1-1 0,1 1 0,0-1 0,-1 0 0,0 1 0,-1-1 0,0 1 0,-1 0 0,2-2 0,1 0 0,-1 0 0,1 0 0,-1-1 0,0 1 0,-1 0 0,0 0 0,-2 0 0,0 1 0,-1 1 0,-2 0 0,-1 1 0,9-5 0,1-1 0,-2 1 0,0 0 0,-1 1 0,-3 1 0,-2 1 0,-4 2 0,-3 1 0,-3 3 83,26-15 1,-2 1 0,-7 4 0,-14 6 0,-22 9-84,-7-9 0,-68 53 0,-36 21 0,-23 16 0,-16 10 0,-5 4 0,6-4 0,26-14 0,-3 2 0,-5 3 0,-2 2 0,-4 2 0,-1 2 0,-3 1 0,0 1 0,-1 0 0,0 1 0,0-1 0,1 1 0,10-7 0,-1 1 0,0 1 0,-2 0 0,-1 1 0,1 1 0,-2-1 0,1 1 0,-1 1 0,1-1 0,0 0 0,1 1 0,-1-1 0,2 0 0,1 0-71,-3 1 1,0 1 0,0 0 0,-1 0-1,1 1 1,1-1 0,0 0 0,0 1 0,1-2-1,2 1 1,0-1 0,2 0 0,0-2-1,3 1-19,-7 4 1,0 0-1,1 0 1,1-1 0,2 0-1,1 0 1,1-2 0,3-1-1,3 0 1,2-3-1,3 0 253,-20 13 1,2-1 0,4-3 0,6-2 0,8 0 0,11-1 126,-14 25 1,15-2-1,43-23-290,48-37 0,34-18 0,23-11 0,11-9 0,0-1-76,-35 5 0,5-4 1,5-4-1,5-2 0,3-3 1,3-3-1,2-1 1,2-2-1,2 0 0,0-1 1,1-1-1,-1 1 0,-1 1 18,-11 4 0,1-1 0,2-1 0,1 0 0,0-1 1,2-1-1,0 0 0,0 0 0,1-1 0,1-1 0,-1 1 1,0-1-1,1 0 0,-2 0 0,1 0 0,-2 0 0,0 0 6,0 0 1,0 0 0,1-1 0,0 0 0,-1-1 0,1 0 0,0 0 0,-1 0 0,0 0 0,0 0 0,-1 0 0,-1 1 0,0-1 0,-2 1 0,0 0 0,-2 1 0,-1 0 51,12-5 0,0 0 0,-1-1 0,0 1 0,-1-1 0,-2 2 0,0-1 0,-3 2 0,-1 0 0,-3 1 0,-3 1 0,-2 1 0,-4 2 140,24-11 0,-2 0 1,-4 2-1,-5 1 1,-6 4-1,-7 5 1,-10 4 350,53-20 1,-57 29-444,-81 37 0,-37 20 0,-27 14 1,-16 8-1,-6 3 0,5-1-119,34-21 1,-3 2 0,-3 2 0,-4 2-1,-3 2 1,-2 0 0,-2 2 0,-2 2 0,-1 0-1,-2 1 1,-1 1 0,0 0 0,-1 1-1,1-1 21,12-6 1,-2 1 0,-1 0 0,-2 1 0,-1 2 0,0 0-1,-2 0 1,-1 1 0,0 0 0,0 1 0,-1 0 0,0 1 0,-1-1-1,1 1 1,0 0 0,0-1 0,1 0 0,0 0 0,1 0-1,1-1 34,1 0 1,-1 0 0,1 0 0,-1 1-1,-1-1 1,1 1 0,0 0 0,0-1 0,0 1-1,1 0 1,-1-1 0,2 1 0,-1-1 0,2 0-1,0 0 1,0-1 0,2 0 0,0-1 0,2 0-1,0 0 16,-11 7 0,1 1 0,0-1 0,0 0 0,2-1 0,0 0 0,1 0 0,1 0 0,1-2 0,2 1 0,0-2 0,2 0 0,2-2 0,1 0 0,2-1 98,-13 9 0,0 0 0,2-1 1,1 0-1,3-2 0,2-2 1,3-1-1,4-2 0,5-3 1,4-2-13,-41 24 0,2-4 1,24-7-1,45-10-86,55-7 0,31-16 0,-1-25 0,18-16 0,13-11 0,11-9 0,7-6 0,5-4 0,1 1 0,-3 3-66,-29 12 0,3-1 1,2-2-1,2-1 1,2-1-1,2-1 1,1-2-1,1 0 1,1 0-1,1-1 1,1-1-1,-1 1 1,1-1-1,-1 1 0,0-1 8,-3 2 0,1-1 0,2-1 0,0 1 0,0-2 1,2 1-1,-1-1 0,1-1 0,0 1 0,0-1 0,0 1 1,-1-1-1,0 0 0,-1 1 0,0-1 0,-2 1 0,0 0 56,-1-1 1,1 1 0,-1-1 0,1 0-1,-1-1 1,0 1 0,-1 0 0,0 0-1,-1 0 1,-1 0 0,-1 1 0,-1 0-1,-1 0 1,-1 1 0,-2 1 0,-2 0 1,15-6 0,-2 0 0,0 0 0,-2 0 0,-1 1 0,-2 1 0,-3 1 0,-2 0 0,-2 2 0,-4 2 0,-3 0 163,28-13 1,6-4 0,-3 3 0,-17 6 0,-26 12 0,-39 17 819,-72 27-924,8 7 0,-14 9 1,-14 8-1,-10 7 1,-8 5-1,-5 3 0,-4 3 1,0-1-1,1 0-114,27-15 0,-3 2 1,-2 2-1,-3 1 0,-2 1 1,-1 1-1,-3 2 1,0 0-1,-2 1 0,-1 1 1,-1 0-1,-1 1 1,1 0-1,-1 0 0,0 0 1,0 1-1,1-1 0,0 0 34,6-3 0,0 1 0,-2 0 0,0 0 0,-1 1 0,0 1 0,-1-1 0,0 1 0,0 1 0,-1-1 0,1 1 0,-1-1 1,0 1-1,1 0 0,0 0 0,0-1 0,1 1 0,0 0 0,1-1 0,0 0 0,1 0 21,0 0 0,-1 1 0,1-1 0,-1 1 0,1 0 0,0-1 0,0 1 0,0 0 0,0 0 0,1 0 0,0-1 0,1 0 0,1 1 0,0-2 0,1 1 0,1-1 0,1 0 0,0-1 0,2 0 0,1-1 0,-15 10 0,0 0 0,1-1 0,0 1 0,1-1 0,2 0 0,0-1 0,3-1 0,1 0 0,2-2 0,2 0 0,2-2 0,3-1 0,3-1 0,-16 11 0,4-2 0,3-1 0,3-2 0,3-2 0,4-1 0,2-1 0,2-2 196,-20 12 1,-6 2-1,9-4 1,25-10 0,39-13 294,74-8 1,52-26-394,-50-9 0,10-9 0,8-7 1,8-5-1,5-5 0,5-3 1,3-3-1,3 0 0,0-1 1,-1 2-154,-22 9 0,1-1 1,3-1-1,2-1 0,1-2 1,2 0-1,2-1 1,1-1-1,1-1 0,0 0 1,2-1-1,0 0 1,0 0-1,1-1 0,-1 1 1,0-1-1,0 1 0,0-1 8,-7 4 0,1-1 0,1-1 0,1 0 0,0 0 1,1-1-1,0 0 0,0 0 0,1 0 0,-1-1 1,1 1-1,0-1 0,-1 0 0,1 0 0,-1 1 1,0-1-1,-1 0 0,0 1 0,-1-1 0,0 1 0,-2 0-5,4-1 0,1-1 1,-1 0-1,0 0 1,1-1-1,-1 1 0,-1 0 1,1-1-1,-1 1 1,-1 0-1,0 0 0,-1 1 1,-1-1-1,0 2 1,-2-1-1,0 1 0,-2 1 1,-1 0-1,-1 1 52,17-8 0,-2 0 0,0 0 0,-1 1 0,-1 1 0,-1 0 0,-3 0 0,0 2 0,-3 0 0,-2 2 0,-3 0 0,-2 2 0,-2 1 140,23-12 0,-5 2 1,-3 2-1,-4 2 1,-4 2-1,-3 1 1,-4 2 90,30-16 0,3-1 1,-25 11-1,-49 27-231,-59 31 0,-18 10 0,-24 11 0,-16 10 0,-10 6 0,-4 1 0,4-2-99,21-11 1,-4 2 0,-2 1-1,-2 1 1,-2 2 0,-2 0-1,-1 1 1,0 0 0,0 0-1,1 1 9,0-1 1,-2 2-1,-1 0 1,0 1 0,-1 0-1,-1 0 1,1 1 0,1-1-1,0 0 1,1 0-1,1-1 20,-2 1 1,1 0 0,-1 1 0,1-1-1,1 0 1,0-1 0,2 0 0,2-1 0,2-1-1,2-1 210,-13 7 0,2 0 1,2-1-1,3-1 1,2-2-1,4-1 1,4-2 15,-20 12 0,4-1 0,9-4 1,9-5 334,-23 17 1,46-21 491,113-49-787,-10-14 1,18-14-1,11-7 1,7-6 0,2 1-296,-24 12 1,5-2 0,2-3-1,4-1 1,3-1 0,1-2-1,2 0 1,0-1 0,1 0-1,0 0 17,-4 1 0,2 0 0,1-1 0,1-1 0,2 0 0,0-1 0,0 0 0,1 0 0,-1 0 0,0 0 0,0 0 0,-2 1 108,-1 0 1,1 1 0,0-1 0,0 0 0,-1 0 0,1 0 0,-1 1 0,-1-1-1,-1 2 1,-1 0 0,-1 0 0,-2 2-27,13-7 0,-1 0 0,0 0 0,-2 1 0,-1 1 0,-3 2 0,-4 0 0,-3 3 0,-4 1 196,21-9 1,-1 1-1,-7 3 1,-14 4 0,-20 2 70,2-36-267,-88 72 0,-36 17 0,-26 13 0,-17 8 0,-5 3 0,4-2-76,35-12 0,-4 2 1,-3 2-1,-4 2 0,-3 1 1,-2 1-1,-3 2 1,-2 0-1,-1 1 0,-2 2 1,0-1-1,-2 1 0,0 1 26,19-8 1,-2 2 0,-2 0 0,-1 1 0,-2 0 0,0 1-1,-2 1 1,-1 0 0,0 0 0,-1 1 0,-1 1 0,0-1 0,0 1-1,0-1 1,-1 1 0,1 0 0,0 0 0,0 0 0,1-1-1,1 0 3,1 0 0,1 0 0,-2 0 0,0 1 0,0-1 1,0 1-1,-1 0 0,0 0 0,1 1 0,-1-1 1,1 0-1,-1 0 0,1 1 0,1-1 0,0-1 1,1 1-1,0 0 0,1-1 0,1 0 0,1 0 0,1-1 34,-9 4 1,0 0 0,1 0 0,0 0 0,1 0 0,0 0 0,1-1 0,0 0 0,2 0 0,0 0 0,1-1 0,2 0 0,0 0 0,2-1 0,1-1 0,2 0 0,1-1 64,-12 6 0,1-1 1,1-1-1,1 1 1,1-1-1,2-1 0,2-1 1,3-1-1,2-1 1,4-1-1,3-2 0,4-1-52,-39 16 0,6 0 0,8-4 0,11-8 0,14-12-340,-3-6 0,33-19 340,56-19 0,37-18 0,24-12 0,16-7 0,5-3 0,-5 3 0,-26 16 0,3-3 0,5-1 0,2-2 0,4-1 0,1-1 0,3-2 0,1 0 0,1-1 0,1 0 0,-1 0 0,1-1 0,-11 8 0,1-2 0,2 0 0,1-1 0,1 0 0,1-1 0,0 0 0,1-1 0,1 0 0,-1 0 0,1 1 0,-1-1 0,0 1 0,0-1 0,-2 2 0,0 0 0,3-2 0,1-1 0,0 1 0,0-1 0,0 1 0,0-1 0,0 1 0,-1 0 0,-1 0 0,0 1 0,-1 0 0,-1 1 0,-1 1 0,-1 1 0,-2 0 0,11-6 0,0 0 0,-1 0 0,0 1 0,-2 1 0,-2 1 0,-1 1 0,-3 1 0,-2 1 0,-2 2 0,-3 1 140,13-7 0,0 2 1,-2 1-1,-5 2 1,-7 2-1,-9 3 1,-12 3 146,23-30 0,-47 22-287,-68 45 0,-47 24 0,-23 14 0,-4 3-90,46-15 1,-5 3-1,-5 4 1,-4 2 0,-3 2-1,-4 2 1,-1 2 0,-2 0-1,-1 2 1,0-1-1,0 0 24,9-4 0,-1 1 1,-2 1-1,-1 1 1,-2 0-1,-1 2 1,0 0-1,-2 0 1,1 1-1,-1 0 1,0 0-1,0 0 1,1 0-1,1 0 0,1-1 61,0 1-1,0 0 1,-1 0 0,0 1 0,0 0 0,1 0 0,-1 0 0,1 0 0,0 0 0,1 0 0,0-1 0,1 1 0,1-1 0,1 0 0,1-1 5,-3 2 0,-1 1 0,1-1 0,1 0 0,0 1 0,1-1 0,1-1 0,1 0 0,2 0 0,1-1 0,2-1 0,2-1 0,2-1 122,-19 10 1,1 0 0,3-2 0,2 0 0,4-2 0,3-2 0,4-1 0,4-3 22,-25 15 0,7-5 0,8-2 0,7-5-24,-3 2 1,8-3 0,39-24-122,71-44 0,40-23 0,-15 11 0,12-7 0,8-5 0,4-2 0,0 0 140,-16 9 0,2-1 1,2-1-1,2-1 1,0-1-1,0 0 1,1 0-80,5-4 1,2-2-1,1 0 1,-1 0-1,0 0 1,-2 1-1,-4 2-61,1 0 0,-1 1 0,-2 0 0,-3 2 0,-4 1 0,-6 2 327,32-19 1,-10 4 0,-34 4 655,-53-22-787,-44 74 1,-31 22-1,-20 15 1,-9 6 0,2-2-307,23-9 1,-6 4 0,-4 3 0,-3 1-1,-3 3 1,-2 0 0,0 1 0,0 0-1,1 0 81,11-4 0,-2 1 0,-1 0 0,0 1 1,-1 0-1,0 1 0,-1 0 0,2 0 1,-1 0-1,1 0 0,2 0-70,-6 3 1,-1 1 0,0-1-1,1 1 1,0 0 0,1 0-1,1-1 1,3 0 0,2-1-1,3 0-42,-14 5 1,2 1-1,2-1 1,3 0-1,3-3 1,6-1-1,6-2 386,-11 5 1,8-2 0,6-3 0,4-3-99,-28 17 1,18-8-148,18-7 0,59-42 983,27-42 0,-9 7 0,5-18 0,-29 34 0,-13 11 0,-7 8 0,-8 10 0,-9 20 0,-17 19-492,20-14 1,-3 1-235,-3 1 0,0-1-257,-38 19-246,26-19 0,31-17 0,19-11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31.948"/>
    </inkml:context>
    <inkml:brush xml:id="br0">
      <inkml:brushProperty name="width" value="0.35" units="cm"/>
      <inkml:brushProperty name="height" value="0.35" units="cm"/>
      <inkml:brushProperty name="color" value="#001633"/>
    </inkml:brush>
  </inkml:definitions>
  <inkml:trace contextRef="#ctx0" brushRef="#br0">9 3564 24575,'9'94'0,"-2"-45"0,1 2 0,1 2 0,1 2 0,3 2 0,1 1 0,0-4 0,0-1 0,13 39 0,-4-27 0,-6-25 0,-5-20 0,-4-14 0,-3-27 0,-3-12 0,-7-24 0,-5-2 0,-6-2 0,-2-3 0,4-13 0,2-14 0,7 41 0,0-1 0,-8-46 0,-1 19 0,-1 19 0,-2 20 0,1 9 0,1 7 0,4 5 0,3 6 0,3 5 0,3-2 0,5 0 0,2-2 0,5 2 0,0 6 0,3 1 0,0 2 0,1 0 0,3 0 0,0 0 0,2 0 0,0 0 0,-3 1 0,0 0 0,-1 3 0,3 2 0,10 4 0,11 1 0,10 3 0,7 0 0,2-1 0,3 0 0,4-1 0,4 0 0,5-1 0,2-1 0,-2-3 0,-4 0 0,-3-1 0,-2-1 0,3 1 0,6-1 0,4-2 0,3 1 0,3-2 0,-1 1 0,3-1 0,0-2 0,-5 0 0,-4 0 0,-4 0 0,3 0 0,1 0 0,6 0 0,3 0 0,4 0 0,8 0 0,-46 0 0,1 0 0,3 0 0,0 0 0,1 0 0,1 0 0,-2 0 0,-2 0 0,42 0 0,-17 0 0,-18 0 0,-7 0 0,2 0 0,8 0 0,14 0 0,10 0 0,10 0 0,1 0 0,-1 0 0,-5 0 0,-6 0 0,-4-2 0,-4-1 0,-5 0 0,0 1 0,-1 0 0,0 0 0,1-1 0,-4-1 0,-8 2 0,-7-3 0,-9 1 0,-4 1 0,-2 2 0,-4 1 0,-5 0 0,-6 0 0,-7 0 0,-7-1 0,-4-1 0,0-3 0,14 3 0,21-4 0,28 3 0,22-3 0,5-2 0,-11 0 0,-24 1 0,-24 1 0,-17 3 0,-10 1 0,3 2 0,9 0 0,9 3 0,1 5 0,-7 3 0,-9 6 0,-6 4 0,-4 1 0,-3 1 0,-3-1 0,-2-3 0,-3 1 0,-4-1 0,-4-2 0,-2-2 0,2-3 0,3-1 0,2-1 0,0 0 0,-1 0 0,-2 0 0,-1-3 0,0 1 0,1-1 0,1 0 0,1 0 0,0 0 0,0-1 0,-2 1 0,-2 0 0,-1 0 0,-4-3 0,-1-1 0,-3-1 0,-3-2 0,-1 0 0,-1 0 0,3 0 0,4 0 0,1 0 0,3 0 0,2-1 0,0-1 0,-1 1 0,-6-1 0,-23 1 0,-34 1 0,17 0 0,-6 0 0,-11 0 0,-3 0 0,-4 0 0,0 0 0,1 0 0,4 0 0,10 0 0,4 0 0,8 0 0,4 0 0,-29 0 0,21-1 0,11-1 0,3-3 0,-1-1 0,-5 0 0,-5 0 0,-7-1 0,-6 0 0,-6 0 0,-6 2 0,-1 1 0,1 1 0,3 0 0,2 0 0,-7 0 0,-8 0 0,42 2 0,-2 0 0,-1 1 0,0 0 0,0 0 0,1 0 0,-44 0 0,9 0 0,6 0 0,-1 2 0,-1 3 0,3 2 0,4 0 0,9 0 0,9 0 0,8-2 0,3 1 0,-5 1 0,-13 0 0,-11 2 0,-7-2 0,2-2 0,7-3 0,6-1 0,7 1 0,4 2 0,5 1 0,-1 2 0,0 2 0,-11-1 0,-11-1 0,-6-1 0,3-3 0,16-1 0,18-2 0,18 0 0,13 0 0,5 0 0,2 0 0,-6-4 0,-4-2 0,-12-5 0,-3 1 0,0 0 0,6 4 0,10 2 0,8 0 0,29-5 0,4-1 0,56-6 0,-32 10 0,4 2 0,10 0 0,3 1 0,7 2 0,1 2 0,-5 5 0,0 2 0,5 3 0,-1 2 0,0 2 0,-1 1 0,0 0 0,0-1 0,-5-1 0,-1-2 0,-9-1 0,-2 0 0,39 9 0,-19-3 0,-15-1 0,-9-1 0,-7-2 0,-7 1 0,-2-2 0,6 0 0,9 1 0,12-1 0,8-1 0,0-2 0,-2-3 0,0-2 0,1-2 0,3-2 0,4-4 0,-2-3 0,-6-5 0,-8-5 0,-7 0 0,-1-7 0,-1 0 0,-3 1 0,-10 3 0,-13 8 0,-9 3 0,-10 4 0,-43 3 0,-6 1 0,-40-1 0,15-7 0,-14-30 0,35 3 0,1-8 0,-6-19 0,2-9 0,13 13 0,1-5 0,5-4-328,1-9 0,5-4 0,3-4 254,2-10 0,5-3 0,5-2-172,6 18 0,4-2 0,4-1 0,5 0 7,5-7 0,4 0 0,5-2 1,3 2 238,-1 16 0,2 0 0,3 1 0,1 1 0,1 0 0,10-13 0,3 1 0,1 1 0,-1 3 0,-3 8 0,1 2 0,-2 1 0,-2 2-82,4-8 0,-3 3 1,-5 2 81,3-17 0,-7 3 0,-10 10 0,-5 3 0,-7 11 0,-4 2 983,-9-38-897,-14 22 897,-10 19 0,-5 12-628,5 9-355,6 1 0,7-2 0,5-1 0,2 3 0,-1 7 0,-2 10 0,-6 9 0,-5 6 0,-2 3 0,-1 0 0,5 4 0,4 4 0,6 4 0,5 9 0,-1 13 0,-8 20 0,-16 21 0,8-29 0,-2 2 0,-3 2 0,0-1 0,1-3 0,0-2 0,-12 24 0,16-27 0,13-20 0,8-13 0,19-11 0,-6-8 0,10-10 0,-15-3 0,-4-3 0,-3 2 0,-1-1 0,-1-3 0,0-6 0,0-2 0,-1-1 0,0 3 0,-3 4 0,-1 5 0,-1 5 0,1 7 0,1 6 0,-2 5 0,0 3 0,-2 0 0,-2 0 0,3 1 0,1 2 0,2 7 0,1-1 0,1 2 0,25-6 0,34-3 0,-1 0 0,9 3 0,25 6 0,8 6 0,-16 0 0,3 3 0,2 3-246,-15-3 0,3 2 0,0 2 0,-1 0 215,22 8 1,0 2-1,-3 0 31,-7-3 0,-2-1 0,-3-1 0,-11-4 0,-3-3 0,-3-1 0,11 3 0,-6-4 0,-10-4 0,-6-4 0,20 1 0,-23-7 0,-16-5 983,-11-1-890,-7 0-93,-4 0 0,-2 0 0,3 0 0,-1-2 0,5-5 0,5-9 0,10-12 0,12-10 0,22-13 0,-21 20 0,4-1 0,5-4 0,3 1 0,6-2 0,1 0 0,-3 4 0,-2 2 0,-8 6 0,-4 3 0,26-9 0,-27 17 0,-6 9 0,24 4 0,31 1 0,-32 1 0,3 0 0,6 2 0,1 2 0,0 2 0,0 2 0,4 4 0,0 3 0,4 3 0,0 3 0,0 1 0,-1 1 0,-2 1 0,-3-1 0,-8-3 0,-3-1 0,-12-4 0,-3-1 0,35 8 0,-12-10 0,2-5 0,6-4 0,0-4 0,-9 0 0,-15 0 0,-18 0 0,-16-2 0,-9-1 0,-8-1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39.885"/>
    </inkml:context>
    <inkml:brush xml:id="br0">
      <inkml:brushProperty name="width" value="0.35" units="cm"/>
      <inkml:brushProperty name="height" value="0.35" units="cm"/>
      <inkml:brushProperty name="color" value="#001633"/>
    </inkml:brush>
  </inkml:definitions>
  <inkml:trace contextRef="#ctx0" brushRef="#br0">6833 7775 24575,'0'-77'0,"0"0"0,0-6 0,0-8 0,0-6 0,0 22 0,0-3 0,0-4 0,0-1 0,0-1-197,0-5 0,0-3 1,0 0-1,0 0 0,0 1 0,0 4 0,0 0 1,0 0-1,0 2 0,0 4-49,0-3 0,0 3 0,0 4 0,0 3-82,0-3 0,0 6 0,0 5-164,0-3 0,0 10-170,-2-1 662,-5 37 0,-4 19 0,-6 4 983,-5 4 0,-15 23-492,-4 13 1,-8 11-165,-6 11 1,-7 9 0,-2 4-569,4-3 1,-3 4-1,-1 3 1,-1 1 240,11-12 0,-1 1 0,-1 2 0,2-1 0,1-1 0,-9 12 0,2 0 0,3-3 0,3-3-2,0 2 0,5-4 0,5-7 2,0 2 0,8-9 0,-1 2 0,27-44 0,5-25 0,2-26 983,1-41-492,2 8 1,5-10-277,7 1 0,7-7 0,6-4-461,3 1 0,5-5 0,5-4 0,4-2 82,-6 18 0,3-2 0,2-2 0,3-1 0,2-2 0,1 1 23,-1 2 1,2 0-1,2-1 1,1-1-1,1 0 1,1 0-1,-1 1 18,-5 9 0,0 0 0,2 0 0,-1 0 0,1 1 0,-1 0 0,0 1 0,0 2-18,3-6 1,0 1-1,0 1 1,-1 1-1,0 1 1,-1 2-1,-2 1-56,10-13 0,-1 2 1,-1 2-1,-3 4 0,-3 4-49,-2 3 0,-2 4 0,-3 3 0,-4 6-33,12-19 1,-9 11 278,-4 0 0,-41 62 983,-27 39-492,2-3 1,-6 8-110,-20 29 1,-9 11-138,18-24 1,-3 5 0,-4 3 0,-2 4-184,7-11 0,-2 4 1,-2 1-1,-1 3 0,-2 0 1,0 1-204,2-2 1,-1 2-1,-2 2 1,0 0-1,0 0 1,0 0-1,0 0 0,0-1 1,0 1-1,0 0 1,-1-1-1,2 0 1,0 0-1,1-2-23,-4 6 0,0 0 0,1 0 0,1-3 0,2-1 0,3-3-82,-11 14 0,2-3 0,3-5 0,5-4 223,1-3 0,4-6 0,5-5 23,0 0 0,8-11 0,9-15 983,30-38 0,43-50-853,1 5 1,14-12-1,9-7-294,-16 18 0,7-5 0,3-4 0,4-2 0,2-2 0,1 0 122,-6 5 1,3-3 0,2-1-1,1-2 1,2 0 0,0 0 0,0-1-1,-1 2 42,-6 5 0,0-1 0,2 1 0,-1-1 0,0 0 0,0 1 0,0 0 0,-2 1 0,-1 1 0,10-9 0,1-1 0,-1 1 0,-2 2 0,-2 1 0,-3 2 0,-3 3-8,4-4 0,-3 1 0,-4 4 0,-4 3 0,-5 4 8,2-2 0,-6 4 0,-7 6 0,2-2 0,-24 15 0,-40 28 0,-21 26 0,-13 16 0,-6 2 0,-8 8 0,-7 4-197,10-6 0,-4 3 1,-5 4-1,-2 1 0,-3 1 56,8-5 1,-4 2-1,-2 1 1,-1 2-1,-1 0 1,-1-1-1,2 1 1,-3 0 1,-1 1 0,-1-1 0,1 1-1,0 0 1,0-2 0,0 0 139,5-2 0,-1-1 0,0 0 0,0-1 0,2-1 0,2-1 0,2-2 196,-11 7 1,0-2-1,4-1 1,4-4 0,5-4 130,-8 3 1,7-5 0,6-5 163,-6 5 1,14-13 491,23-22-946,65-39-37,20-7 0,16-8 0,4-4 0,10-5 0,4-4 196,-23 17 1,2-1-1,3-2 1,0-1 0,0 0-100,4-3 0,1-1 0,0 0 0,-1 0 0,-1 1-97,-5 3 0,0-1 0,-1 2 0,-3 0 0,-2 3 327,17-16 1,-4 4 0,-7 4-280,3-2 1,-11 8-49,1-5 0,-62 49 0,-34 28 0,-15 14 983,2 7 0,10 9-156,-3 28-827,13-19 0,-3 7 0,6-12 0,-2 4 0,-1 0 0,-2 7 0,0 2 0,1-2 0,2-3 0,1 0 0,2-4 0,-6 13 0,5-6 0,7-19 0,4-5 0,-5 7 0,6-24 0,-2-7 0,-1-6 0,3-3 0,5-4 0,5-2 0,-1 3 0,-9 11 0,-10 10 0,-7 5 0,0-1 0,10-8 0,6-10 0,5-7 0,0-6 0,-5-9 0,-2-9 0,-3-11 0,2-8 0,4-1 0,5 2 0,0 1 0,-1 0 0,-6-2 0,-2-3 0,2 0 0,5 1 0,6 7 0,4 9 0,2 8 0,0 5 0,13-3 0,11-2 0,19-8 0,21-9 0,-10 2 0,8-7 0,4-3 0,7-6 0,8-6-164,-18 11 0,4-4 0,5-2 0,2-3 0,2-1 0,1 0 23,1-2 1,3-1-1,1-2 1,2-1-1,1-1 1,0 0-1,-1 0 18,-5 5 0,0-1 0,1-1 0,0 0 0,0 0 0,0 1 0,-1-1 0,-1 1-18,7-4 1,1-1-1,0 0 1,-2 1-1,-1 1 1,-2 1-1,-3 2-23,-4 2 0,-2 2 0,-1 0 0,-2 2 0,-2 2 0,-1 0-82,17-11 0,-2 2 0,-2 2 0,-2 1 0,-10 7 0,-1 1 0,-1 2 0,0 0 72,17-8 1,-1 2-1,1 2 174,2 0 0,1 1 0,-1 1 0,-4 4 0,0 1 0,-1 2-83,-5 2 0,-2 3 0,0 1 83,-5 4 0,-1 2 0,0 0 0,-3 2 0,0 2 0,2-1 0,9-1 0,1 0 0,2 0 327,10-4 1,2-1 0,0 0-1,1 0 1,1-2 0,-2 1-1,-6 2 1,-1-1 0,-4 2 163,16-6 1,-10 2-1,-28 10 1,-9 2 491,-3-1-787,-57 11 171,-53 5-367,-9 8 0,-16 7 0,21-1 0,-6 2 0,-6 3 0,-5 2-164,6 1 0,-6 1 0,-3 3 0,-3 1 0,-4 2 0,-1 1 54,18-6 1,-3 2 0,-2 1 0,-1 0-1,-2 1 1,0 1 0,-2 1 0,-1 0-1,0 0 20,8-2 1,-2 1-1,-1 0 1,0 1 0,-2 0-1,0 1 1,0 0 0,0 0-1,0 0 1,0 0-1,1 0 0,-1 1 1,0 0-1,-1-1 1,0 2 0,1-1-1,0 0 1,0 1 0,0-1-1,1 1 1,1-1-1,1 1-9,-3 1 1,1 0 0,0 0-1,1 0 1,1 0 0,0 0-1,1 0 1,1 0 0,1 0-1,1 0-24,-10 5 0,0 1 0,2-1 0,1 0 0,1 0 0,2 0 0,1 0 0,3 0-41,-12 6 0,2 1 0,3-1 0,1 0 0,3 0 0,2 0-33,-3 2 0,3 0 1,1 0-1,4-1 0,4-1-49,-1 1 0,4-1 0,3-1 0,7-2 47,-24 19 1,13-7 198,-3 10 983,43-31 0,46-36-492,35-20 1,23-15-296,-8 4 1,12-6-1,9-5 1,8-4 0,6-3-279,-33 16 0,3-1 0,5-3 0,2-1 0,4-2 0,2-2 0,2 0 0,2-2 0,1 0 0,1-1 0,2-1 0,-1 1 60,-13 6 0,1 0 0,2-1 0,1-1 1,2 0-1,0-1 0,2-1 0,1 0 1,0-1-1,1 0 0,0-1 0,1 1 1,0-1-1,0 1 0,0-1 0,-1 1 1,1-1-1,-2 1-30,0 1 0,0-1 0,0 0 1,1 0-1,1 0 0,-1-1 0,1 0 1,0 1-1,0-1 0,0 0 0,0 0 1,0 1-1,-1-1 0,0 1 0,0 0 1,0 0-1,-1 0 0,-1 1 0,0 0-6,4-2 0,0 0 0,0-1 0,1 1 0,-1 0 1,0-1-1,-1 1 0,1 1 0,-2-1 0,0 1 0,-1 1 1,0 0-1,-2 1 0,-1 0 0,-1 1 0,-2 1 0,-1 1-24,12-6 0,-1 0 0,-2 1 0,0 1 0,-2 0 0,-1 1 0,-1 1 0,-3 2 0,-1 0 0,-3 2 0,-1 1 0,-3 2-59,16-9 1,-2 3-1,-5 2 1,-2 2-1,-2 1 1,-3 2-1,-2 1-56,7-4 0,-1 1 1,-4 3-1,-5 2 0,-6 4-295,32-15 0,-19 11 1475,-24 11 0,-54 22-492,-40 20 1,-25 13-460,7-6 0,-6 4 1,-11 5 12,6-3 0,-9 5 0,-6 3 0,-5 3 0,-4 0 0,-2 2-45,22-11 0,-4 2 0,-2 1 0,-3 1 0,-1 0 0,-1 1 0,-2 1 0,-1 0 0,0 0 0,-1 0-69,6-2 0,-2 0 0,-1 0 0,-2 1 1,0 0-1,0 1 0,-2-1 0,1 1 1,-1 0-1,0 0 0,0-1 0,1 1 69,5-3 0,-1 1 0,-1-1 0,0 1 0,0 0 0,0 0 0,0 0 0,0 0 0,1-1 0,1 0 0,0 0 0,2-1 0,1-1-99,-14 6 1,1 0 0,1-1-1,0 0 1,2-1 0,1 0-1,1-1 1,2-1 0,2-1-1,3-1-42,-13 4 1,3 0-1,2-1 1,2-2-1,3-1 1,3-1-1,4-1 71,-6 1 1,4-1 0,4-1 0,5-3 0,5-2 69,-7 2 0,7-3 0,10-4 983,-23 10 0,74-26-492,63-16 1,42-15-436,-17 5 1,7-3 0,8-4 139,-15 4 1,8-2-1,3-2 1,0-1 0,-1 0-1,0-1 1,0 0-1,0 0 1,-1-1 0,-1 1-55,-5 0 1,-1 1-1,0-1 1,-3 2-1,-4 0 103,0 0 1,-3 0 0,-3 2 0,-6 2 245,27-8 1,-13 4 491,12-2 0,-68 20-500,-52 21-483,-24 11 0,-17 7 0,8-4 0,-10 2 0,-6 3 0,-3 0-193,-3 2 0,-6 3 0,-3 0 0,-2 1 0,-2 2 193,18-8 0,-3 1 0,-2 0 0,0 1 0,0 0 0,-1 0 0,2 0 0,1-2 0,0 1 0,0 0 0,0-1 0,1 0 0,2 0 0,2-1 0,-16 7 0,2 0 0,2-1 0,4-1 0,4-2 49,2-1 1,2 0 0,6-3 0,8-3-50,-15 6 0,14-6 0,8-5 0,76-42 0,19-11 0,12-9 0,-3 1 0,4-5 0,3-2-328,13-12 0,4-4 0,0-2 310,-15 14 1,2-2 0,-1-1 0,-1 2 17,14-16 0,-1 2 0,-3 1 327,-8 7 1,-1 3 0,-4 1 163,13-11 1,-5 5-1,-18 15 1,-4 5 249,16-11-741,-27 25 0,-21 19 983,-50 39-658,11-12-94,-36 25-231,28-23 0,0-3 0,3-2 0,8-1 0,0 3 0,-13 23 0,8-4 0,-3 5 0,-9 11 0,-2 3 0,-2 5 0,1 0 0,7-9 0,4-4 0,-8 14 0,27-33 0,31-35 0,24-27 0,37-33 0,-26 23 0,3-2 0,8-4 0,2 0 0,7-4 0,1 0 0,2 1 0,0 0 0,-2 2 0,0 1 0,-5 3 0,-2 3 0,-8 4 0,-4 3 0,26-17 0,-22 13 0,-22 17 0,-12 9 0,-4 7 0,-3 1 0,1 0 0,-1 0 0,0-2 0,5-2 0,8-6 0,10-3 0,4-2 0,-3 2 0,-11 6 0,-3 3 0,1 0 0,14-3 0,16-6 0,10-3 0,1 4 0,-12 4 0,-12 7 0,0 3 0,13 2 0,16 0 0,10 0 0,4 0 0,-5 0 0,-3 0 0,2 0 0,3 0 0,5 0 0,-3 0 0,-6-2 0,-11 0 0,-9-1 0,0 1 0,7 2 0,14 0 0,15 0 0,-41 0 0,2 0 0,2 0 0,1 0 0,-1 0 0,0 0 0,-1 0 0,-1 0 0,-1 0 0,0 0 0,-1 0 0,0 1 0,2 0 0,1 0 0,1 1 0,1 0 0,-1 0 0,-1 1 0,-1 0 0,-1 0 0,44 6 0,-10 1 0,-7 2 0,-5 1 0,13 3 0,-36-6 0,1 0 0,4 2 0,2 0 0,4 2 0,1 0 0,-1 0 0,1 1 0,2 1 0,2-1 0,5 1 0,2 0 0,3 1 0,0-1 0,3 1 0,-1-1 0,-1 0 0,-2 1 0,-6-1 0,-2 1 0,-6-2 0,-1 0 0,-5-2 0,0 0 0,1 0 0,1 0 0,2-1 0,1 0 0,2 1 0,0 1 0,-4-1 0,-2 0 0,36 10 0,-29-5 0,-29-6 0,-21-4 0,-9-4 0,-1 1 0,18 1 0,50 4 0,-6-1 0,8 0 0,21 3 0,4 2 0,-29-3 0,1 0 0,-2 2 0,26 6 0,-6 2 0,-21-1 0,-5 3 0,-13-1 0,-4 4 0,-8 3 0,-1 5 0,0 7 0,0 5 0,1 6 0,0 2 0,1 7 0,0 1 0,-1 5 0,0 1 0,-2 2 0,0 2 0,2 6 0,-1 0 0,0 1 0,-1-1 0,-2-1 0,-1-1 0,-3-5 0,-3-2 0,-6-9 0,-3-3 0,-5-7 0,-4-3 0,1 31 0,-8-2 0,-14 19 0,-4-33 0,-8 4 0,-16 20 0,-11 4-328,2-17 0,-6 2 0,-5 2 91,3-9 0,-5 1 0,-4 1 0,-2 1 40,3-7 0,-3 1 1,-2 0-1,-3-1 0,-4 1 56,12-14 1,-2 1-1,-2-1 1,-2 0-1,-2 0 1,-3-1-1,-3-1 31,5-5 1,-1-1 0,-3 0 0,-2-1-1,-2 0 1,-1-1 0,-3 0 0,-2-2-1,-1 0 20,2-3 1,-1-1-1,-3-1 1,-1 0 0,-2-1-1,-1 0 1,-2-2 0,-2 1-1,-1-2 1,-1 0-1,-1-1 24,14-5 0,0-1 1,-2 0-1,-1-1 1,-1 0-1,-2 0 1,0-1-1,-1-1 1,0 1-1,-2-2 1,0 0-1,-1 0 1,0-1-1,-1 0 0,0 0 11,8-3 0,-1 0 1,-1 0-1,-1-1 0,0 0 1,-1 0-1,0-1 1,-1-1-1,0 1 0,-1-1 1,0-1-1,0 1 1,-1-1-1,0 0 0,1-1 1,-1 0-1,0 0 0,0-1 3,1 0 0,0 0 0,-1-1 1,0 1-1,-1-1 0,1-1 0,-2 0 1,1 0-1,0 0 0,-1-1 0,1 0 1,-1 0-1,1-1 0,0 0 0,0-1 1,1 0-1,0-1 0,0 0 0,1-1-3,-1 0 0,-1 0 1,1-1-1,-1 0 0,1 0 1,-1-1-1,1 0 1,1-1-1,-1 0 0,1-1 1,0 0-1,0-1 1,1 0-1,1-1 0,0 0 1,0-1-1,1-1 0,1-1-11,-10 0 0,0-2 1,0 0-1,1-1 1,0 0-1,0-2 1,2 0-1,0 0 1,0-2-1,2 0 1,1-1-1,1-1 1,1 0-1,1-2 0,2 0-16,-9-3 0,2-1 0,1 0 0,1-2 0,1-1 0,1 0 0,2-2 0,2 0 0,0-2 0,3-1 0,1-1 0,2-1-28,-13-8 1,3-2 0,2-1 0,2-2-1,3-2 1,1 0 0,2-2 0,2 0-1,1 0-13,0-3 0,2-1 0,2 0 0,1-2 0,3 0 0,3-2 0,2 0 0,3-1-15,-6-11 1,3-1 0,3-1-1,5-2 1,2 0 0,4-1 137,-2-8 0,3-1 0,4-1 0,6-1 0,7-1 0,7 4 0,5-1 0,5-1 0,7 0 0,10 0 0,9-5 0,10-2 0,8 1 0,7 0 0,7 3 0,2 9 0,6 2 0,7 1 0,4 1 0,5 1 0,4 2 37,-6 11 0,5 0 1,4 2-1,3 0 1,2 2-1,2 1 1,2 1-1,1 1-37,-1 4 0,3 0 0,1 2 0,2 1 0,2 1 0,1 1 0,0 2 0,0 0 0,0 2 0,-1 2 0,1 1 0,1 1 0,1 1 0,0 2 0,0 0 0,0 2 0,0 0 0,-1 1 0,-2 2 0,0 1 0,1 0 0,0 2 0,0 0 0,-2 1 0,0 2 0,-2 1 0,-1 1 140,8 0 0,-1 1 1,-1 1-1,-2 2 1,-1 1-1,-2 2 1,-3 1 12,12-2 0,-1 3 0,-4 1 0,-3 2 0,-5 2 174,22 1 1,-6 3 0,-12 6 163,-6 6 1,-17 12-1,-25 14 1,-18 11-1,-39 33 1,-34 15-409,10-30 0,-11 5 1,-9 4-1,-6 3 1,-4 3-144,20-24 1,-3 2 0,-4 1-1,-2 2 1,-2 2 0,-3 0-1,-3 1 1,-1 2 0,-2 0 0,-2 0 59,11-9 0,-3 2 0,-2 0 0,-2 1 0,-2 0 0,-1 2 0,-1 0 0,-2 0 0,0 1 0,-2 0 0,0 0 0,0 0 0,-1 0 0,0 0 0,1-1-55,6-5 0,-1 1 1,-1 0-1,-1 0 0,0 0 1,-1 1-1,-1-1 1,0 1-1,0 0 0,0-1 1,-1 1-1,0-1 1,0 0-1,0 0 0,0 0 1,0-1-1,1-1 0,0 0-3,-3 2 0,-1 1 0,-1-1 0,1-1 0,-1 1 1,0 0-1,0-1 0,1 0 0,-1-1 0,1 1 0,0-2 1,0 0-1,1 0 0,0-1 0,1-1 0,1 0 0,1-1-13,-6 3 1,0 0 0,0 0 0,0 0-1,0-1 1,2-1 0,0-1 0,0 0 0,2-1-1,2-2 1,0 0 0,2-2 0,2-1-1,2-2-39,-13 8 1,0-1 0,3-2 0,2-1-1,1-2 1,3-2 0,3-1 0,2-2-1,3-2-87,-20 12 0,3-1 1,6-5-1,6-3 0,9-7-140,-30 15 0,45-25 337,77-43 0,41-22 0,11-6 0,-21 14 0,8-3 0,7-4 0,5-2 0,5-2 0,3-2 0,3 0 0,0 0 0,-15 7 0,3 0 0,3-2 0,1-1 0,3 0 0,1-1 0,2-1 0,2 0 0,0 0 0,1-1 0,1 1 0,1-1 0,-1 0 0,-10 6 0,1 0 0,2-2 0,0 1 0,2-1 0,0 0 0,1 0 0,1 0 0,-1 0 0,2-1 0,-1 1 0,0 0 0,0 0 0,-1 1 0,0 0 0,0 0 0,-2 0 0,3 0 0,0 0 0,1 0 0,-1 0 0,0 0 0,1 0 0,-1 0 0,-1 1 0,1 0 0,-1 0 0,-1 1 0,0-1 0,-1 2 0,-1 0 0,0 0 0,-2 0 0,15-5 0,-1 0 0,1 0 0,-2 1 0,0 0 0,-2 0 0,0 2 0,-2 0 0,-2 1 0,-2 0 0,-2 2 0,-2 1 122,13-6 1,-1 1 0,-2 1 0,-3 1 0,-3 1 0,-3 2 0,-5 2 0,-3 1 41,24-10 1,-7 4 0,-7 2 0,-6 3-165,7-5 0,-6 2 0,-44 22 0,-96 50 0,6-8 0,-18 7 0,-12 6 0,-7 3 0,-3 3 0,23-12 0,-3 1 0,-4 3 0,-4 1 0,-2 2 0,-2 1 0,-3 2 0,0 1 0,-2 0 0,0 2 0,15-9 0,-2 2 0,-2 1 0,-1 1 0,-1 1 0,-1 1 0,-1 0 0,-1 1 0,0 1 0,-1-1 0,1 1 0,0 0 0,0 0 0,1-1 0,1 0 0,-1 1 0,0 0 0,-1 1 0,0-1 0,0 1 0,0 0 0,0 1 0,1-1 0,-1 0 0,2 0 0,-1 0 0,2 0 0,0 0 0,1-1 0,1 1 0,-4 2 0,0 0 0,0 0 0,0 1 0,1-1 0,1 0 0,1 0 0,0 0 0,2-1 0,2-1 0,1 0 0,3-1 0,1-1-9,-20 15 1,2-1 0,1 0-1,3-2 1,4-1 0,4-2-1,4-2 1,6-4 8,-22 17 0,5-4 0,14-6 0,23-6 0,25 19 0,49-71 0,26-20 0,20-16 0,16-13 0,11-9 0,7-3 0,1-2 0,-4 5-50,-36 21 1,2-2 0,3-2 0,3-2 0,2-1 0,3-2-1,1-1 1,3-1 0,1-2 0,2 0 0,1-2 0,1 0 0,1-2-1,2 1 1,-1-1 0,2-1 0,-1 1 0,1-1 0,0 0-1,-1 1 16,-15 9 0,2-2 0,0 1 0,1-1 0,1-1 0,0-1 0,2 1 0,0-2 0,1 1 1,0-1-1,1-1 0,0 1 0,1-1 0,0-1 0,0 1 0,1-1 0,0 0 0,0 0 0,0 0 1,0 0-1,0 0 0,1 0 0,-1 0 0,0 0 0,-1 0 0,1 0 0,-1 0 0,0 1 0,-1 0 15,-3 2 0,-1 0 0,1-1 0,1 1 1,0-1-1,-1 0 0,2 0 0,-1 0 0,0 0 1,1-1-1,-1 1 0,1 0 0,-1-1 1,1 1-1,-1-1 0,0 1 0,0 0 0,0-1 1,0 1-1,-1 1 0,0-1 0,0 0 1,-1 1-1,0 0 0,-1 0 0,0 1 0,-1-1 1,0 1-1,-1 1 0,0 0 0,-2 0 19,12-6 0,-1-1 0,0 1 0,0 0 0,0 0 0,0 0 0,-1 0 0,0 0 0,0 0 0,-1 1 0,-1 0 0,0 1 0,-1 0 0,-1 0 0,-1 1 0,0 0 0,-2 1 0,0 1 0,-2 0 0,-1 1 0,-1 1 0,-2 0 0,0 1 0,-3 2 24,20-13 1,-2 0-1,-1 2 1,-1 0 0,-2 2-1,-2 0 1,-1 1-1,-2 2 1,-3 0 0,-1 2-1,-3 2 1,-2 0 0,-3 2-1,-2 1-24,21-13 0,-5 3 0,-4 1 0,-4 4 0,-3 1 0,-4 2 0,-2 2 245,16-11 1,-4 2 0,-8 5 0,-13 10-188,17-10-58,-102 66 0,-39 26 0,-10 6 0,13-8 0,-9 5 0,-7 5 0,-4 2 0,-5 4 0,-1 0 0,17-11 0,-3 3 0,-3 1 0,-2 1 0,-2 2 0,-2 1 0,0 1 0,-2 0 0,0 0 0,0 0 0,12-7 0,-1 0 0,0 0 0,-2 1 0,0 0 0,-1 1 0,-1 0 0,1 1 0,-2-1 0,1 1 0,0 0 0,-1 0 0,1 1 0,2-2 0,-1 1 0,-1 0 0,0 0 0,-1 1 0,1 0 0,-1 0 0,0 0 0,1 0 0,0 0 0,1 0 0,0-1 0,2-1 0,0 0 0,-5 4 0,-1 0 0,1-1 0,1 0 0,0 1 0,1-2 0,0 0 0,2 0 0,0-1 0,2-1 0,1 0 0,1-2 0,-9 8 0,1-2 0,1 0 0,2-2 0,1 0 0,1-1 0,2-1 0,2-1 0,1-2 140,-6 4 0,2 0 1,1-2-1,3-1 1,1-2-1,5-3 1,2-3 17,-12 8 0,5-4 1,4-4-1,6-5-158,-18 12 0,12-14 0,2-19 983,63-50 0,34-28 0,14-7-738,2 11 1,-20 28 0,-15 14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07.871"/>
    </inkml:context>
    <inkml:brush xml:id="br0">
      <inkml:brushProperty name="width" value="0.35" units="cm"/>
      <inkml:brushProperty name="height" value="0.35" units="cm"/>
      <inkml:brushProperty name="color" value="#001633"/>
    </inkml:brush>
  </inkml:definitions>
  <inkml:trace contextRef="#ctx0" brushRef="#br0">1937 3560 24575,'0'44'0,"0"16"0,0 12 0,0 11 0,0-15 0,0-22 0,0-25 0,0-21 0,7-33 0,11-4 0,11-21 0,4 14 0,-4 11 0,-12 16 0,-8 10 0,-38 21 0,-3 10 0,-27 16 0,15 1 0,11-7 0,11-6 0,10-7 0,7-2 0,-10 11 0,-13 12 0,-20 13 0,-18 8 0,3-12 0,9-11 0,18-15 0,19-9 0,12-8 0,5 0 0,2 7 0,-8 13 0,-12 22 0,-8 1 0,-3-3 0,8-20 0,13-20 0,20-64 0,7 12 0,7-6 0,7-14 0,6-8 0,7-4-246,2 6 0,7-2 0,5-2 0,2-1 49,-4 8 0,4-2 1,1 0-1,3-1 0,2 1 33,-6 7 0,3 0 0,2-1 0,0 1 0,1 1 0,1 1 0,-1 2 0,2 0 0,0 1 0,1 1 0,-1 1 0,0 2-33,8-6 0,-1 2 1,1 2-1,-2 1 0,0 1 0,-6 4 0,0 0 1,0 2-1,-2 1 0,-2 1-49,4-3 0,-1 2 0,-2 1 0,-2 1 56,10-6 1,-4 1 0,-3 1 189,-11 8 0,-2 1 0,-4 1 491,6-5 1,-5 4 491,14-10 0,-41 31-492,-71 62 1,-40 35-247,33-30 1,-5 3 0,-4 6 0,-6 4-387,10-8 1,-5 4-1,-3 4 1,-3 2-1,-1 2 1,-1-1-1,1 1 18,5-4 0,-2 1 0,0 0 0,-1 2 0,0-1 0,0 1 0,0 0 0,1-1 0,1 0 0,0 0 0,-1 0 0,1 0 0,1 0 0,0-1 0,2 0 0,0-1-18,-2 3 1,1-1-1,0 1 1,1-2-1,2-1 1,3-2-1,2-2-11,-5 5 0,3-2 1,2-2-1,4-3 1,3-3 151,-10 12 0,6-4 0,6-7 0,4-3 0,11-9 0,12-10 0,27-29 983,51-49-656,-12 9 1,8-8 0,8-4-132,-1 1 1,6-5-1,6-4 1,2-2 0,3-1-302,-10 8 0,3-2 1,2-2-1,2-1 1,1 0-1,0-1 1,0 1 104,-6 5 0,0-1 0,2-1 0,-1 1 0,1-1 0,-1 1 0,0 0 0,-1 1 0,7-5 0,1-1 0,-1 1 0,-1 1 0,-1 0 0,-3 3 0,-2 1-189,7-5 0,-2 2 1,-3 1-1,-3 4 0,-5 2 189,14-10 0,-7 5 0,-8 7 0,1-3 0,-24 24 0,-38 31 0,-71 56 0,22-19 0,-7 6 0,-3 3-246,1-1 0,-3 3 0,-1 3 0,-2 0 109,-9 9 1,-1 3-1,-1 0 1,1 1 136,14-14 0,0 1 0,1 0 0,0 0 0,2-1 0,-6 6 0,2 0 0,1-1 0,4-3 327,-6 7 1,5-2 0,5-5 163,0 4 1,9-6 491,-6 12 0,37-42 0,55-61-774,14-20 0,15-16-209,-11 12 0,7-8 0,6-5 0,2-2-164,-13 12 0,3-3 0,2-2 0,1-1 0,1-2 0,0 0 23,-4 4 1,1-2-1,1-1 1,0 0-1,0-1 1,0 1-1,-2 1 59,-3 3 1,1-1-1,-1 1 1,0 0-1,-2 0 1,-1 3 0,-3 1-111,9-11 1,-1 2 0,-3 1 0,-3 3 0,-3 4 191,14-18 0,-5 6 0,-9 9 0,-10 10 0,-10 11 0,-4 1 0,-51 56 0,-12 19 0,-9 12 0,-21 24 0,-9 11 0,19-21 0,-3 4 0,-3 4 0,-2 1 196,5-5 1,-1 2-1,-2 1 1,-1 1 0,0 1-104,-6 6 1,-1 1 0,-1 0-1,-1 2 1,1-1-94,8-10 0,-1 1 0,0 0 0,0-1 0,0 0 0,2-1 0,-4 5 0,0-1 0,0-1 0,3-1 0,0-2 99,-4 7 0,1-1 0,2-3 1,4-4-100,1 1 0,4-5 0,6-5 0,5-5 0,8-8 0,4-2 0,76-79 0,34-37 0,-31 28 0,4-6 0,4-3 0,5-5-141,-10 10 1,5-4-1,2-3 1,3-2-1,1-2 1,-1 1-1,0 0 0,4-3 1,0-1-1,1 0 1,0-1-1,0 0 1,0 0-1,-1 1 0,-1 1 1,-1 0-1,0 1 1,0-1-1,-1 2 1,-1 0-1,-2 2 107,1-2 0,0 0 0,-2 1 0,-2 2 0,-1 2 0,-4 2 34,9-9 0,-4 2 0,-3 4 0,-5 3 176,-2 2 1,-5 4-1,-6 5-176,-2 2 0,-11 9 0,-19 14 0,-73 62 0,16-5 0,-9 9 0,-5 5 0,-7 7 0,-5 5 0,-5 4 0,-1 3 119,16-14 1,-2 2-1,-2 3 1,0 0 0,-1 2-1,0 0-119,6-5 0,-1 2 0,0 0 0,0 1 0,0 0 0,1 1 0,1-1 0,-10 11 0,0 0 0,0 1 0,2 0 0,2-1 0,1-2-39,-2 6 0,1-2 0,3 0 0,2-2 0,2 0 39,-2 4 0,2 0 0,3-3 0,6-3 0,1 2 0,5-3 0,8-6 0,3-3 0,9-7 0,6 8 0,89-93 0,-6-13 0,13-17 0,7-7-160,-23 19 1,3-3 0,3-4 0,3-3 0,1-1 0,2-2 159,-7 6 0,3-3 0,2-2 0,1-1 0,0-1 0,1-1 0,0 1 0,-1 0 0,2-3 0,0 0 0,1 0 0,0-1 0,-1 0 0,0 0 0,-2 2 0,-1 0 0,2-2 0,0 0 0,-1 0 0,-1 1 0,-2 2 0,-1 1 0,-3 2 135,9-9 1,-1 1 0,-3 3 0,-4 2 0,-5 6-136,8-11 0,-7 7 0,-7 6 0,1 4 0,-22 11 0,-37 24 0,-48 47 0,-28 34 0,26-22 0,-6 6 0,-5 5 0,-3 3 0,-2 2-141,4-3 1,-4 3-1,-2 3 1,-1 2-1,-3 1 1,0 3-1,0 0 31,6-5 1,0 2 0,-2 1 0,-1 2-1,0 0 1,-1 1 0,1 1 0,0-1-1,1 0 0,-1 0 1,0 1 0,-1 1 0,1-1-1,0 1 1,1-1 0,1 0 0,1-1-1,1-1-13,0 1 0,0 0 0,2-1 0,0-1 0,2 0 0,1-1 0,2-2 0,2 0 286,-7 6 1,1 0 0,2-1 0,3-2 0,3-3 0,3-3 71,-3 4 1,4-3 0,4-4-1,4-3 228,-14 19 0,11-8-463,3 7 0,93-90 0,10-19 0,16-19 0,7-6-164,-21 18 0,3-5 0,4-3 0,3-3 0,2-1 0,2-3 41,-4 4 0,3-4 0,2-1 0,2-2 0,0-2 0,2 0 0,0 0 0,-1 0 13,-4 3 1,2-1 0,0-1 0,1 0-1,-1 0 1,1-1 0,-1 1 0,-1 1-1,-2 0 46,4-3 0,0 0 0,0 0 1,-2 1-1,0 0 0,-2 1 0,-1 1 1,-2 2 63,-2 0 0,0 1 0,-1 0 0,-3 2 0,-1 2 0,-3 1 0,-4 4 230,15-15 1,-4 4 0,-6 5 0,-7 3-231,20-15 0,-27 13 0,-45 23 0,-56 54 0,-29 31 0,19-12 0,-8 7 0,-6 6 0,-2 2 39,7-4 0,-4 4 0,-2 2 0,-3 3 1,-1 1-1,0 0-39,15-9 0,-2 2 0,-1 1 0,-1 0 0,1 1 0,-1 1 0,1-1 0,1 0 0,1-1 0,0 0 0,-1 1 0,1-1 0,1 1 0,1-1 0,0-1 0,2 0 163,-13 10 1,1 0 0,1-1 0,2 0 0,2-3 0,5-3 81,-11 10 1,3-2 0,6-4 0,4-4 19,4-2 1,6-4 0,6-4-266,-2 0 0,25-15 0,44-28 0,38-34 0,21-22 0,-11 9 0,9-7 0,6-4 0,3-3 61,-11 8 0,3-3 0,3-2 1,2-2-1,1-1 0,-1 1-61,-5 2 0,1-1 0,0 0 0,2-1 0,-1-1 0,-1 1 0,0 1 0,-3 1 0,0 0 0,1-1 0,-1 1 0,-2 1 0,-2 1 0,-1 1 160,10-9 1,-1 1 0,-3 1 0,-3 3-1,-5 3-160,13-12 0,-6 4 0,-9 7 0,0 3 0,-24 14 0,-36 27 0,-34 29 0,-32 32 0,-6 5 0,12-10 0,-6 5 0,-5 4 0,-2 3 0,-2 3-141,5-4 1,-4 3-1,-1 2 1,-2 3-1,-2 1 1,0 0-1,-1 1 31,11-10 1,-2 2 0,-1 1 0,0 0-1,-1 1 1,0 1 0,1-1 0,-1 0-1,2 0 0,-1 0 1,1 0 0,-1 0 0,1 0-1,0 1 1,0-1 0,1-1 0,1 1-1,1-2-31,-11 12 1,0-1-1,1 0 1,1-1-1,2 0 1,1-3-1,3-1 304,3-2 1,1-1 0,1-2 0,3-1 0,2-1 0,3-2 26,-9 11 0,2-2 1,5-4-1,7-4 266,-11 17 1,11-10-457,-3 7 0,40-47 0,64-74 0,32-38 0,-34 34 0,2-1 0,4-6 196,-4 4 1,4-5-1,2-4 1,0 1 0,-3 1 48,6-8 1,0 0 0,-3 1 0,-2 1-1,-6 7 1,-2 0 0,-2 1 0,-3 3 81,2-5 1,-3 3 0,-5 5 106,-1-1 0,-9 9-434,-5-1 0,-43 41 0,-38 32 0,14-2 0,-3 3 491,-5 4 1,1 2-1,6-3 1,4-1-337,-14 5-155,36-24 0,25-25 0,13-13 0,1 0 0,-6 5 0,-10 13 0,-10 8 0,-8 6 0,-6 10 0,0 9 0,1 7 0,3 4 0,-9 7 0,-21 16 0,12-19 0,-4 1 0,-8 8 0,-4 1 0,-2-2 0,1-1 0,5-7 0,2-3 0,-20 14 0,28-23 0,24-13 0,10-6 0,27-18 0,-6-2 0,16-13 0,-18 3 0,-6-1 0,-7 2 0,-8 4 0,-11 7 0,-13 6 0,-12 5 0,-4 11 0,-1 13 0,3 11 0,4 6 0,9-3 0,9-7 0,10-7 0,7-6 0,2-5 0,2-2 0,2 9 0,4 6 0,5 14 0,3-1 0,2-7 0,2-11 0,3-11 0,4-11 0,1-15 0,-2-13 0,-6-11 0,-9 1 0,-15 7 0,-19 13 0,-15 11 0,-11 6 0,0 8 0,3 4 0,-2 5 0,-6 2 0,-10-2 0,-4-3 0,3-6 0,13-2 0,19-2 0,18 0 0,14 0 0,36 0 0,0 2 0,41 4 0,22 12 0,-30-4 0,6 3 0,16 5 0,4 2 0,-26-5 0,2 0 0,0 0 0,28 8 0,-1 0 0,-9-2 0,-4-2 0,-14-3 0,-4-3 0,-11-5 0,-2-3 0,-1-1 0,1-4 0,7-4 0,3-3 0,7-5 0,4-4 0,6-2 0,1-3 0,2-2 0,-3-1 0,-9 2 0,-3 2 0,-11 4 0,-2 2 0,30-1 0,-9 8 0,5 2 0,8 1 0,-7 0 0,-14 0 0,-21 0 0,-16 0 0,-14 0 0,-8 1 0,-31 1 0,-28-1 0,-3-6 0,-10-4 0,-18-9 0,-6-6 0,22 4 0,-1-1 0,-1-2 0,1-2 0,0-2 0,3 1 0,-20-8 0,7 0 0,20 10 0,6 2 0,-16-6 0,36 15 0,19 11 0,11 7 0,2 18 0,-3 7 0,-21 40 0,-5-18 0,-8 5 0,-14 18 0,-5 3 0,14-22 0,-2 1 0,1-1 0,-18 22 0,3-3 0,14-18 0,5-4 0,-8 15 0,23-27 0,15-20 0,5-11 0,2-8 0,21-45 0,7 5 0,9-6 0,4-8 0,6-7 0,4-3 0,-1 6 0,3-1 0,2-3 0,2-1-246,9-9 0,3-3 0,0-1 0,-1 1 0,-2 4 0,0 0 0,-1 1 0,-2 2 229,-6 7 1,-1 1 0,-2 2 0,-3 3 16,0-1 0,-3 4 0,-6 5 0,-3 4 0,-6 6 0,-1-5 0,-38 31 0,-49 32 0,-16 17 0,-17 15 0,29-17 0,-6 5 0,-5 5 0,-4 2 0,-1 2-141,5-2 1,-3 2-1,-2 3 1,-3 2-1,-1 2 1,-1 1-1,-1 2 42,15-11 1,-2 1 0,-1 2-1,-1 1 1,0 0 0,-1 2-1,0 0 1,-1 1 0,1 0-1,1 0 0,-4 3 1,0 1 0,-1 1-1,0 1 1,0 0 0,1 0-1,0 1 1,1-1 0,2 0-1,0-1-11,-1 2 1,1 0 0,0 0 0,2 0-1,0 0 1,1-1 0,2 0 0,1-1-1,2-2 72,-6 8 1,0-1-1,3-1 1,1-1-1,2-2 1,4-1-1,2-4-83,-15 19 0,5-3 0,5-5 0,7-7 121,-10 15 0,12-12 0,2-1 0,54-64 0,25-28 0,17-23 0,0 3 0,8-7 0,6-6 0,3-3-164,-6 6 0,4-2 0,2-4 0,4-2 0,1-2 0,3-2 54,-11 11 1,2-1 0,2-2 0,1-2-1,2 0 1,0-2 0,2 0 0,0-1-1,1 0 20,-5 4 1,2 0-1,0-2 1,1 0 0,1-1-1,0 0 1,1-1 0,0 0-1,0 0 1,0 0-1,-1 1 3,2-3 1,1 1 0,-1-1 0,1 0 0,0-1 0,0 1 0,0 0 0,0-1 0,0 2 0,-1-1-1,0 1-12,3-4 1,2-1 0,-1 1-1,0-1 1,-1 1 0,1 1-1,-2 0 1,-1 1 0,-1 1-1,-1 1-24,6-6 0,-1 1 0,0 0 0,-2 2 0,-1 0 0,-2 2 0,-2 2 0,-2 3-41,4-5 0,-2 1 0,-2 3 0,-2 1 0,-3 4 0,-3 3 123,5-6 0,-4 3 0,-3 5 0,-5 4 532,16-16 1,-12 11 491,-6 5 0,-42 44 0,-41 54-492,-3 9 1,-7 15-247,12-14 1,-3 7 0,-2 4 0,-1 4-50,-2 4 1,-1 4-1,-2 3 1,0 3 0,-1-1-34,5-8 1,-2 2 0,1 1 0,-1 1 0,1-1 0,0-1-19,1-2 1,0 1 0,0-1 0,0 0 0,1-2 0,1-3-45,-1 4 0,0-2 0,1-2 0,1-3 0,3-3-101,-9 15 0,2-6 0,6-7 0,0 1 0,8-11 0,6 2 0,55-70 0,14-26 0,11-16 0,5-5 0,8-9 0,5-4 30,-17 15 0,3-3 0,2-3 0,2-1 0,0 0-30,-4 3 0,2-1 0,0-1 0,1 0 0,0-1 0,0 1 0,-1-1 0,1 0 0,0-1 0,0 1 0,-1 1 0,-2 1 0,6-6 0,-1 1 0,-1 1 0,-2 2 0,-3 1 123,3-2 1,-2 1 0,-4 2 0,-4 4-124,-1 1 0,-4 3 0,-6 5 0,0 2 0,-9 7 0,-8 5 0,-32 33 0,-31 31 0,-6 5 0,-8 6 0,2-1 0,-4 3 0,-3 3 245,3-2 1,-3 3 0,-3 1 0,-1 1-192,-9 8 0,-3 3 0,-1 0 0,0 1-54,-1 2 0,-1 1 0,1 0 0,1 0 0,6-4 0,0 0 0,1-1 0,4-2 149,-8 7 1,4-2-1,6-5-149,-1 3 0,9-8 0,-2 0 0,35-39 0,56-66 0,30-34 0,-19 24 0,4-3 0,7-7-197,-3 3 0,5-6 1,4-5-1,1 0 0,0 1 33,-10 12 0,0 0 0,1 0 0,1 0 0,-1 0 0,0 0 0,0 1 0,0-2 0,0 1 0,0 0 0,0 1 0,-2 2 206,5-7 0,0 1 0,-1 1 1,-1 2-1,-3 3-42,0-1 0,-1 2 0,-3 4 0,-3 2 29,2-1 1,-3 3 0,-4 6-30,-1 0 0,-5 10 0,-5 6 0,-34 43 0,-52 60 0,16-24 0,-7 8 0,-6 4-117,4-6 0,-4 5 0,-4 2 0,-2 4 0,-3 1 117,6-5 0,-4 2 0,-1 3 0,-2 1 0,-1 1 0,-1 0 0,0 1-123,3-3 0,-2 0 0,-1 2 0,-1 0 0,1 0 0,-1 1 0,1-1 0,0-1 0,1-1 0,0 1 0,0-1 0,0 0 0,1 0 0,0-1 0,2-1 0,1-2 7,-10 11 0,0-1 0,2-1 0,2-3 0,3-1 0,2-5 47,-6 9 0,3-5 0,4-3 0,6-6 69,-16 18 0,13-12 0,4-6 0,80-83 0,32-34 0,4-5 0,-14 11 0,3-3 0,3-4 0,6-6-141,-5 8 1,4-5-1,4-4 1,2-3-1,2-2 1,1 0-1,-1 0 112,-10 11 1,0-1 0,1-1-1,1-1 1,0-1 0,0 0 0,1 0-1,1 0 1,-1-1 28,4-2 0,1-1 0,1-1 0,0 0 0,0 0 0,0 0 0,0 0 0,0 1 0,-1 0 0,-3 2 0,1 1 0,0 0 0,-1-1 0,0 2 0,0 0 0,-1 0 0,-1 2 0,-1 1 0,9-10 0,0 1 0,-1 0 0,-2 2 0,-1 2 0,-2 2 0,-2 2 196,5-6 1,-2 3-1,-3 2 1,-2 3 0,-5 3 130,13-13 1,-6 5 0,-8 8 143,-4 3 0,-14 15-471,-25 24 0,-55 60 0,-5 7 0,-8 9 0,3 0 0,-5 5 0,-4 6 245,3-1 1,-4 5 0,-2 3 0,-1 3-83,14-16 1,-2 2 0,-1 2 0,0 1 0,-1 1 0,1 1-328,-5 5 0,-1 3 0,0 0 0,0 1 0,1 0 0,0 0 19,2-1 1,0 1 0,0 0 0,1-1 0,1 0 0,1-2 144,-4 9 0,0-1 0,2-1 0,3-3 0,2-2-142,1 2 0,2-2 1,4-4-1,4-3 142,2-3 0,4-3 0,5-7 0,-4 4 0,22-18 0,53-37 0,12-31 0,15-20 0,7-6 0,-9 8 0,6-5 0,4-4 0,3-2 0,1-1-112,-10 6 0,3-1 0,2-2 0,1-1 0,1 0 0,0-1 0,-1 1 112,3-3 0,0 0 0,1 0 0,0-1 0,-1 1 0,0 0 0,-3 2 0,4-3 0,0 0 0,-2 1 0,-1 1 0,-3 2 0,-2 2 245,13-10 1,-2 3 0,-6 2 0,-5 6 81,-8 4 1,-5 4 0,-8 6 655,23-12-954,-107 77 0,-47 35 0,-5 5-29,30-24 0,-3 2 0,-3 3 0,-3 3 0,-6 3-123,6-3 0,-6 4 0,-3 3 0,-4 2 0,0 1 0,-1 1 0,1 0 0,2-2 0,1 0 0,-1 1 0,1-1 0,0 1 0,0 0 0,0 0 0,0 0 0,1 0 0,0 0 0,0 1 0,0 0 0,0 0 0,1 0 0,1-1 0,1-1 0,2-1 66,0 1 0,0 0 0,2-1 0,1-1 0,2-1 0,2-1 0,3-2 57,-7 7 0,3-2 0,2-1 0,4-2 0,3-3 157,-15 18 0,6-4 1,9-7-158,8-6 0,11-7 0,4 5 0,92-65 0,7-21 0,18-17 0,11-8-131,-30 16 0,5-5 0,6-3 0,3-3 0,2-2 0,3-3 0,0 0 131,-11 7 0,3-3 0,1-1 0,3-1 0,0-2 0,2-1 0,0-1 0,1-1 0,1 0 0,0-1-76,-12 8 0,1-1 1,2-1-1,1-1 0,0-1 1,0 0-1,1-1 1,-1 0-1,1 0 0,-1 1 1,-1-1-1,-1 1 0,-1 1-6,2-1 0,0-1 0,0 0 0,-1 0 0,0 0 0,0 1 0,-2 0 0,0 0 0,-1 1 0,-1 0 0,-1 2 0,-1 0-28,9-8 1,-1 1 0,-1 1 0,-1 0-1,-1 2 1,-2 0 0,-2 2 0,-2 1-1,-2 3-54,11-10 0,-1 2 0,-3 1 0,-3 4 0,-6 3 0,-6 4 26,14-9 0,-8 6 1,-21 9 137,-21 0 0,-72 59 0,-48 36 0,-10 8 24,42-25 1,-5 5 0,-3 2 0,-4 4-1,-3 1 1,-1 2 0,-1 1-25,10-6 0,-2 2 0,-3 1 0,-1 1 0,-1 2 0,-1 1 0,-1 0 0,0 1 0,1 0 0,0 0 0,3-1 0,-1 0 0,0 2 0,-1 0 0,0 0 0,0 1 0,1 0 0,0 0 0,1 0 0,0-1 0,2 1 0,-2 1 0,0 0 0,1 1 0,0-1 0,1 1 0,0-1 0,2-1 0,2 0 0,0 0 0,3-2 0,-5 5 0,0-1 0,2 1 0,2-2 0,2-1 0,2-1 0,2-1 0,4-2 196,-12 11 1,4-2-1,4-3 1,4-2 0,4-3 130,-6 7 1,6-4 0,9-6 163,2-1 1,24-17-1,56-36 1,27-18-296,-5-3 1,12-8-1,7-7 1,7-4 0,2-3-307,-14 7 1,4-3 0,3-3 0,4-2-1,2-3 1,3-1 0,0-1 0,2-1-1,0-1 34,-14 9 0,1-1 1,2-1-1,1-2 0,1 0 1,1-1-1,1 0 1,0-1-1,0-1 0,1 1 1,-1-1-1,0 0 0,-1 1 5,-2 1 1,-1-1 0,2 1 0,-1-2-1,1 1 1,0-1 0,0 0 0,0 0 0,-1 0-1,0 0 1,-1 1 0,0 0 0,-1 0-1,-1 1 0,5-4 0,0 0 1,0 0-1,-1 0 1,0 0-1,-1 0 1,-1 2-1,-1-1 1,-1 2-1,-2 1 1,-1 0-1,-2 3-52,14-11 0,0 1 0,-3 1 0,-1 1 0,-3 3 0,-3 1 0,-2 2 0,-4 2 122,12-8 1,-3 3-1,-5 3 1,-6 4 0,-7 4 0,36-24 0,-46 29 0,-97 62 0,-44 27 0,26-14 0,-11 7 0,-9 7 0,-7 3 0,-2 3 0,-2 0 0,21-11 0,-3 1 0,-3 2 0,-2 1 0,-2 2 0,-2 0 0,0 2 0,0 0 0,-1 0 0,0 1 0,7-4 0,-2 0 0,0 2 0,-1 0 0,-1 1 0,-1 0 0,1 1 0,0-1 0,0 1 0,1-1 0,1 0 0,1-1 47,-3 2 1,1 0 0,-1 1 0,1-1 0,1 0 0,0 0 0,1-1 0,1 1 0,2-2 0,1 0 0,2-1-48,-3 2 0,1 0 0,1 0 0,1 0 0,2-2 0,2 0 0,2-2 0,2-1 0,3-2 179,-22 19 0,4-3 0,4-2 1,6-4-1,5-3-179,-8 6 0,7-5 0,19-6 0,12 20 0,78-76 0,38-28 0,10-7 0,-25 11 0,6-6 0,5-4 0,5-3 0,3-3 0,2-1 0,0 0 0,-8 4 0,2-1 0,3-2 0,2-1 0,1-1 0,1-1 0,1-1 0,1-1 0,0 1 0,0-1 0,-9 5 0,2-1 0,0-1 0,2 0 0,-1-1 0,2 0 0,-1 0 0,0 0 0,-1 0 0,0 0 0,-1 1 0,-1 0 22,3-2 0,0 0 0,0 0 0,0 0 0,-1 0 1,0 0-1,-1 1 0,-2 0 0,-1 2 0,-2 1 1,-1 0-23,9-4 0,-1 0 0,-1 0 0,-3 2 0,-1 2 0,-3 0 0,-3 3 0,-4 1 92,11-6 1,-2 1 0,-6 3-1,-5 3 1,-9 4-93,29-20 0,-43 23 0,-92 52 0,-42 25 0,19-9 0,-12 6 0,-9 6 0,-5 3 0,-1 1-123,20-10 0,-3 2 0,-3 2 0,-2 1 0,-2 1 0,0 1 0,-1 0 0,0 0 24,12-5 1,-1 0 0,-1 1-1,-1 0 1,0 1 0,0 0-1,0 0 1,1 0 0,1-1-1,1 0-24,-12 7 0,-1 0 0,2 0 0,0-1 0,2 1 0,1-2 0,3 1 0,1-2 286,-9 7 1,2 0 0,2-1 0,2-1 0,5-2 0,4-1 81,-8 6 1,4-2 0,7-3 0,7-2 245,-28 16 1,35-7 491,65-9-656,55-54 1,42-32 0,12-9-451,-47 20 0,6-4 0,4-3 0,4-2 0,3-3 0,1 0 0,0-1 0,1 0 24,-8 3 1,3-1 0,0-1-1,2-1 1,1-1 0,0 0-1,0-1 1,1 0 0,-1-1-1,0 1 0,4-3 1,0 0 0,0-2-1,1 0 1,0 0 0,0 0-1,-1 0 1,-2 0 0,0 1-1,-3 0 200,0 1 0,0-1 0,-1 0 0,0 1 0,-3 0 0,-1 1 0,-2 1 0,-3 1 0,-4 2-101,24-14 0,-6 2 0,-3 2 0,-6 2 0,-5 3 327,30-17 1,-8 4 0,-56 26-170,-74 32 1,-31 16-159,2 6 0,-15 9 0,-11 7 0,-9 5 0,-3 3 0,-2 0-82,31-13 0,-4 1 0,-2 2 0,-3 2 0,-2 1 0,-2 1 0,-1 1 0,-1 1 0,0-1 0,0 1 0,0 0 0,1-1 6,1 0 0,-1 0 1,-1 0-1,-1 2 0,0-1 1,0 1-1,0 0 1,0-1-1,0 1 0,0 0 1,2 0-1,0-1 0,1 0-6,-1 1 0,0 0 0,0 0 0,0 0 0,0 0 0,2 0 0,0-1 0,1 1 0,2-2 0,1 0 0,2-1 0,2 0 69,-16 8 1,0 1 0,1-2 0,3 0 0,3-1 0,5-3 0,3-1 0,7-4 257,-17 9 1,7-3 0,8-4 0,9-3 198,-20 13 1,40-21-445,75-43 0,39-23 0,11-7 0,-19 8 0,9-5 0,6-4 0,6-4 0,2-3 0,3 0 0,1-1-90,-18 10 1,3-2-1,3-1 1,1-1 0,1-2-1,2 0 1,1 0 0,0-1-1,-1 0 1,1 0-1,-1 1 8,-4 2 0,0-1 0,1 0 0,1-1 0,0 1 0,0-1 0,-1 0 0,1 0 0,-1 1 0,-1 0 0,-1 1 0,-1 0-17,9-5 1,0-1 0,-1 1-1,0 0 1,-1 0 0,-1 1-1,-1 1 1,-2 1 0,-2 2-1,-3 1 239,10-6 0,-1 2 1,-2 0-1,-3 3 1,-3 1-1,-4 3 1,-5 3 91,11-7 1,-4 3-1,-10 5 1,-15 8 750,-4-4-787,-69 47 1,-37 22-1,-23 15 1,-9 5 0,5-3-110,16-9 0,-4 2 0,-3 3 0,-4 1 0,-2 2 0,-1 0 0,0 2 0,0-1-186,9-5 1,-1 1 0,-1 1-1,-1 0 1,-1 1 0,0 0-1,0 1 1,0-1 0,2 0-1,0-1-11,-5 4 1,0 1 0,-1 0 0,0 0-1,2-1 1,1 0 0,2-1 0,3-1-1,3-2-54,-14 9 0,3-1 0,4-1 0,3-3 0,4-1 0,5-3 409,-4 4 1,3-4 0,9-2 0,15-5 737,-8 30-656,98-82 1,44-30 0,10-8-228,-34 17 0,7-5 0,5-4 0,3-2 0,2-2 0,1-1 0,-1 1-223,-1 1 0,2-1 0,0-2 0,2 0 0,0-1 0,1 0 0,-1-1 0,0 1 4,0-1 1,2-1 0,0-1 0,0 0 0,-1 1 0,-2 0-1,-1 2 1,-3 1 118,8-5 0,-1 0 0,-1 2 0,-5 2 0,-3 2 0,-6 3 209,35-16 1,-10 5-1,-41 11-209,-51 17 0,-38 31 0,-35 25 0,-22 15 0,-8 5 0,3-3-46,18-9 0,-5 2 0,-3 2 0,-4 2 0,-2 2 1,0 0-1,-1 1 0,0-1 46,13-5 0,-1 0 0,-2 1 0,0 0 0,0 1 0,-1 0 0,1 0 0,0 0 0,1 0 0,1-1 0,-5 4 0,0-1 0,0 1 0,0 0 0,1 0 0,2-1 0,2-1 0,2-1 0,2-1-164,-14 9 0,1-1 0,3-2 0,4-1 0,5-2 0,4-2 143,-4 3 1,3-1-1,9-5 1,16-11 1003,2-4-738,81-51 1,48-31 0,23-15 0,-4 1-173,-33 23 1,3-3-1,3-3 1,1-1-1,2-1 1,0-1 0,0 0-197,-4 2 0,2-1 0,0-1 0,1-1 0,0-1 0,-1 1 0,-1 0 0,-2 1-18,5-5 1,0 0-1,0-1 1,-2 1-1,-3 2 1,-3 1-1,-5 4 9,17-15 1,-4 4 0,-10 2 0,-19 4 622,-9-18 1,-37 19-247,-46 49 1,-35 23 0,-17 12 0,1 2-106,23-6 0,-5 4 1,-4 4-1,-2 3 1,-3 1-1,0 1 1,1 0-264,-1 1 0,-2 0 0,-2 2 0,0 1 0,-1 1 0,1 1 0,1-1 0,2 1 106,3-2 0,1 2 0,0 0 0,0 1 1,2-1-1,2 0 0,2-1 0,4-2 17,-20 11 0,3-1 0,5-1 0,4-3 0,5-1 195,-19 9 0,8-3 0,32-13-195,42-17 0,42-28 0,35-24 0,23-14 0,9-7 0,-4 2-110,-22 13 1,4-2 0,4-4 0,2-1-1,3-2 1,1-2 0,1 1 0,-1-1-1,0 0 23,-1 1 1,0-1-1,2-1 1,0 0-1,1-1 1,0 0-1,1-1 1,-2 0-1,1 1 1,-2-1 86,1 0 0,0 0 0,1-1 0,-1 0 0,1 0 0,-2 0 0,-1 1 0,-2 0 0,-2 2 0,-3 1-130,11-8 0,-2 0 1,-1 1-1,-4 1 0,-3 2 1,-4 3-1,-5 3 130,18-9 0,-1 2 0,-17 6 0,-29 5 983,-48-20-738,-41 67 1,-34 29 0,-15 14 0,0-2-207,28-13 0,-5 4 0,-3 1 0,-2 2 0,-1 1 1,-1 1-1,1-1-162,4-1 0,-2 0 0,0 2 0,-1-1 0,0 1 0,1 0 0,2 0 0,2-1-41,-14 8 0,0 1 0,3-1 0,2 0 0,3-2 0,3-2 53,-13 7 0,4-1 0,6-3 1,11-5 601,-19 14 1,43-25-1,96-62 1,45-27-296,-31 19 1,10-7-1,5-3 1,4-2 0,-1-1-104,-2 2 0,3-3 0,1-1 0,1-1 0,0 0 0,-1 0-93,-10 6 0,2 0 0,-1-1 0,0 0 0,-2 1 0,-1 1 0,-4 2 0,9-6 0,-2 2 0,-3 1 0,-5 2 0,-7 4 249,10-11 1,-8 5 0,-37 20-250,-68 34 0,-33 21 0,4 6 0,-13 12 0,-6 6 0,-3 1 76,18-9 0,-3 2 0,-3 2 0,-1 1 0,-1 1 0,2 0-76,-1 1 0,-2 2 0,0 1 0,1-1 0,3-1 0,3-1 0,4-3 0,2 0 0,2-1 0,5-2 0,4-2 0,-25 13 0,6-3 0,46-19 0,43-24 0,35-24 0,33-28 0,15-13 0,-2 2-45,-18 13 1,4-2 0,2-2 0,2-2 0,1 0 0,0-1 44,-5 4 0,1-2 0,1 0 0,0-1 0,0 0 0,-1 0 0,-1 2 0,5-5 0,0 0 0,0 1 0,-3 0 0,-4 3 0,-4 2 0,3-2 0,-3 1 0,-6 4 0,-7 2 0,20-16 0,-37 21 0,-70 47 0,-27 16 0,-11 11 0,-12 10 0,-3 3 245,10-5 1,-3 2 0,-1 2 0,2 0-69,2-2 1,-1 1-1,3-1 1,6-4-178,1 1 0,5-4 0,18-8 0,21-8 0,63-45 0,46-32 0,9-6 0,-30 19 0,5-4 0,5-3 0,2-2 0,2-1 0,-1-1-23,-1 2 1,2-2-1,2-1 1,0-1 0,1 0-1,-1 0 1,0 0 22,-2 2 0,2-2 0,0 0 0,-1 1 0,-2 0 0,-2 2 0,-4 3 0,10-7 0,-3 1 0,-3 2 0,-5 4 0,-7 3 0,13-7 0,-7 4 0,-41 22 0,-109 51 0,11 7 0,-17 13 0,-10 7 0,-1 1-164,19-11 0,-4 3 0,-2 2 0,-1 0 0,-1 2 0,1-1 41,9-6 1,-1 2-1,-1 1 1,1-1 0,1 0-1,2-1 1,2-1 122,-12 8 0,1 0 0,3-2 0,4-2 0,6-3 0,-11 7 0,7-5 0,13-6 0,-14 9 0,109-70 0,28-19 0,8-5 0,11-9 0,3-2 245,-9 6 1,4-3 0,1-1 0,-1-1-42,0 1 1,1-2-1,-2 1 1,-6 4-205,6-2 0,-6 4 0,-22 3 0,-27-20 0,-68 68 0,-38 25 0,-7 6 0,14-5 0,-7 6 0,-5 3 0,-1 2 0,-1 0 107,6-2 0,-1 2 1,-3 1-1,1 1 1,1 1-1,1-1-107,4 0 0,-1 1 0,1 1 0,2 0 0,3-2 0,4-1 0,-14 6 0,4 0 0,5-3 0,7-3 0,-18 13 0,19-8 0,23-10 0,93-53 0,40-22 0,-20 8 0,13-6 0,7-4 0,4-3 0,2 0-141,-11 4 1,5-1-1,1-2 1,3-2-1,1 0 1,1 0-1,-1 0 18,-7 3 0,2 0 0,0-1 0,1 0 0,0-1 0,-1 1 0,0 1 0,-3 0-2,7-3 0,1 0 0,-1 0 1,-2 1-1,-2 1 0,-3 2 1,-5 1 32,4-1 0,-3 1 1,-4 2-1,-5 3 0,-7 3 92,48-25 0,-52 26 0,-138 66 0,21-4 0,-15 9 0,-9 6 0,-6 4 0,0 0-123,17-10 0,-4 3 0,-3 2 0,-1 1 0,-3 1 0,1 1 0,-1 0 0,1 0 74,-4 3 0,-2 0 0,0 2 1,-1 0-1,1 0 0,0 0 1,2 0-1,2-1 49,-5 3 0,0 1 0,2 0 0,1-1 0,1 0 0,4-3 0,3-1-130,-9 5 0,3-2 0,3-1 0,5-4 0,6-2 130,-7 5 0,7-4 0,10-6 491,-1 1 1,29-18 491,52-33-492,18-13 1,8-7-1,6-5 1,0 0-1,-1 0 1,-19 6 491,-38 13-492,-66 42 1,-37 29-247,42-24 1,-5 4 0,-2 3 0,-2 0-89,-10 7 0,-3 3 1,-1 0-1,3 0-157,6-4 0,1 1 0,2-1 0,7-3 0,4-3 0,5-3 0,11-1 0,-4 27 0,91-58 0,38-18 0,9-4 0,-5 1 0,8-5 0,8-3 0,4-3 0,1 0-141,-12 3 1,3-2-1,3-1 1,2-1-1,1-1 1,0 0-1,-1-1 18,-11 4 0,2-2 0,1 1 0,-1-1 0,0-1 0,-1 1 0,-2 1 0,-2 0-41,15-6 0,0 0 0,-3 0 0,-2 2 0,-3 0 0,-6 3-82,12-6 0,-4 1 0,-7 4 0,-14 11-37,0 6 0,-30 18 283,-66 35 0,-47 23 0,-10 6 0,19-17 0,-8 3 0,-7 4 0,-3 1 0,-1 1 0,1 0-141,4-4 1,-1 2-1,-1 1 1,-1 0-1,0 1 1,0-1-1,1 0 2,1-1 1,-1 2 0,0-1 0,1 0 0,1-1 0,4-2 0,2-3 138,-6 7 0,3-2 0,2-3 0,6-2 0,5-4 0,-16 10 0,7-3 0,43-24 0,114-44 0,-28-14 0,17-15 0,10-10 0,8-7 0,4-2 0,-2 1-99,-20 14 1,3-3 0,3-2-1,2-2 1,1 0 0,2-2-1,0-1 1,1 1 0,0-1-1,-1 0 58,-9 7 1,0-1 0,1-1-1,1-1 1,1 1 0,-1-1 0,0 0-1,1-1 1,-2 2 0,0-1-1,-1 1 1,-1 0-59,10-6 1,1-1 0,-1 0-1,0 0 1,-2 1 0,0 0-1,-2 1 1,-2 2 0,-3 0-1,-2 3-42,8-5 1,-1 0-1,-2 2 1,-4 1-1,-4 3 1,-5 2-1,-8 3 468,33-22 1,-13 4 0,-49 27-124,-69 35 1,-41 22 0,-12 9-205,25-6 0,-9 5 0,-7 6 0,-5 4 0,-5 2 0,-1 2 0,0 0 0,0-1-90,15-6 1,-2 0-1,-2 2 1,-1 0 0,-1 1-1,-1 1 1,0 0 0,0 0-1,0 1 1,0-1-1,2 0 0,-1 1 1,-1 0-1,0 1 1,-1 0 0,1 0-1,0 0 1,1 0 0,1 0-1,1-1 1,3-1-1,1-1-33,-12 7 0,1 0 0,2 0 0,1-1 0,3-2 0,2 0 0,5-2 0,3-2 319,-11 6 1,5-1-1,4-3 1,6-2 0,9-3 294,-37 25 1,48-25-126,114-59 0,55-31-366,-51 21 0,10-7 0,6-3 0,4-4 0,3 0 0,-2 0-6,-13 6 0,3-1 1,0-1-1,2-1 1,0 0-1,1 0 0,0-1 1,-1 0 5,3-1 0,1-1 0,1-1 0,0 0 0,-1 0 0,-2 1 0,-1 1 0,-4 2 0,10-6 0,-1 1 0,-2 0 0,-4 2 0,-4 2 0,-6 3 0,5-2 0,-4 1 0,-9 5 0,-16 8 0,-1-1 0,-91 54 0,-57 32 0,-6 5 196,29-17 1,-7 4-1,-3 3 1,-1 0 0,1 1-34,11-6 1,-2 1 0,0 0 0,0 1 0,2-1 0,2-2-71,-4 5 0,-1-1 0,3-1 0,5-2 0,7-2 11,-14 9 1,8-3-1,43-19-104,125-35 0,-29-19 0,15-13 0,11-9 0,5-4 0,2 0-110,-29 14 1,4-3 0,3-1 0,1-1-1,2-2 1,1-1 0,0 0 0,0 0-1,-1 0 95,4-2 0,2-1 0,0-1 0,0 0 0,1-1 0,-2 1 0,0-1 0,-1 2 0,-3 0 15,2-1 0,-1 0 0,0 0 0,-1 1 0,-3 1 0,-1 0 0,-5 3 0,-3 1 0,20-9 0,5-1 0,-9 4 0,-24 8 0,-37 14 0,-36 13 0,-31 23 0,-34 26 0,-19 14 0,-10 8 0,4-4-110,25-16 1,-5 4 0,-2 1 0,-4 3-1,-2 1 1,-1 0 0,-1 2 0,1-1-1,0 0 11,5-2 1,-2 1 0,-1 1-1,0 0 1,-1 1 0,1 0-1,0-1 1,0 1 0,2-1-1,1 0 64,-3 2 1,0 1 0,0 0 0,1-1 0,1 1 0,2-2 0,1 0 0,4-2 0,2-1-115,-13 9 0,3-1 0,2-2 0,5-2 0,4-1 0,5-4 149,-3 2 0,3-2 0,10-4 0,14-3 983,0 32-738,87-78 1,43-29 0,22-14 0,-2 0-106,-27 13 0,6-4 1,4-3-1,3-2 1,2-1-1,0-1 1,-1 1-251,-13 6 1,1-1 0,1 0 0,1-1-1,1-1 1,-1 0 0,0 0 0,-1 1-1,-1-1-13,8-3 0,1-2 0,0 0 0,-1 0 0,-1 0 0,-3 2 0,-3 1 0,-3 2 7,17-10 1,-2 0-1,-5 3 1,-7 3-1,-9 5 443,6-4 1,-9 5 0,-40 21 163,-75 39 1,-43 24-329,30-13 1,-10 7 0,-8 5 0,-4 3 0,-1 1 0,0-1-223,1 1 0,-3 1 0,-2 1 1,0 2-1,-2 0 0,1 0 0,1 0 59,10-5 0,-1 0 0,0 1 0,0 0 0,1 0 0,2 0 0,1-2 0,4-1 0,-7 5 0,1-1 0,2-1 0,4-1 0,3-2 0,4-2 149,-36 19 1,8-4 0,49-14-150,70-18 0,20-33 0,25-24 0,16-13 0,7-6 0,-4 3-31,-12 8 1,5-3 0,1-3 0,4-1 0,0-1 0,1-1 0,-1 0 30,-13 8 0,0-1 0,2-1 0,0 0 0,1-1 0,-1 1 0,-1-1 0,-1 1 0,-2 0 0,4-3 0,0 0 0,0 0 0,-1 0 0,-2 1 0,-3 1 0,-3 1 0,-4 3 0,30-18 0,-4 1 0,-12 6 0,-17 7 0,9-22 0,-107 77 0,-42 28 0,-22 13 0,1-1-107,21-10 0,-6 3 0,-5 4 0,-3 2 0,-1 1 0,-1 0 0,1 0 107,16-8 0,-2 1 0,0 0 0,-1 0 0,0 1 0,0 1 0,1-1 0,1-1 0,1 0 0,-4 3 0,0 1 0,0-1 0,1 1 0,2-2 0,1 0 0,4-2 0,3-1-82,-15 8 0,2-1 1,5-2-1,7-2 1,8-4 81,-35 30 0,50-26 0,113-61 0,55-31 0,-54 18 0,10-8 0,7-5 0,5-4 0,3-2 0,1-1 0,-1 1-76,-9 4 1,2 0 0,1-2 0,2 0 0,1-2-1,1 0 1,-1 0 0,1-1 0,-1 1 75,-6 3 0,1-2 0,0 0 0,1 0 0,0 0 0,0-1 0,-2 1 0,-1 1 0,-2 1 0,-2 0 0,5-2 0,0 0 0,-2 0 0,-1 1 0,-2 1 0,-3 2 0,-4 2 0,-4 2 0,29-16 0,-3 2 0,-13 7 0,-21 10 0,-7-1 0,-99 60 0,-57 34 0,-8 5 150,41-21 1,-5 3 0,-5 3 0,-2 2 0,0 0 0,0 1-151,6-3 0,-1 1 0,-2 1 0,0 1 0,1-1 0,2 0 0,2 0 0,-3 1 0,2 1 0,1-1 0,2 0 0,3-1 0,3-2 80,-11 8 0,3 0 1,7-3-1,10-4-80,-13 17 0,39-20 0,94-52 0,47-28 0,-35 7 0,10-10 0,7-5 0,3-2 0,0-1 140,-16 8 0,3-2 1,2-2-1,1 0 1,1-1-1,-1-1 1,1 0-89,3-2 1,1-1 0,1-2 0,0 1 0,-2-1-1,-2 2 1,-3 2-53,-2 1 0,-1-1 0,-2 2 0,-3 1 0,-4 3 0,-5 2 0,36-21 0,-8 5 0,-52 31 0,-72 42 0,-26 14 0,-28 16 0,-14 8 0,0 1-56,27-16 1,-4 2-1,-3 2 1,-1 2 0,-2 1-1,0 0 1,2 1 55,5-5 0,0 2 0,-1 0 0,0 1 0,0 0 0,1-1 0,2 0 0,1-1 0,-12 9 0,0 0 0,2 0 0,3-2 0,3-1 0,4-2 26,-13 8 0,2-2 0,10-3 0,19-5-26,13 5 0,29-17 0,62-45 0,48-34 0,11-10-141,-37 16 1,7-5-1,6-5 1,4-3-1,2-2 1,1-1-1,-1 0 111,-11 7 1,1-2 0,2 0 0,1-2 0,0-1 0,1 0 0,0 0 0,-1-1 0,-1 1 29,1-2 0,0 0 0,1-1 0,-1-1 0,0 1 0,-1 0 0,-1 0 0,-2 2 0,-2 1-141,8-5 1,-1 0-1,0 1 1,-4 1-1,-2 2 1,-5 2-1,-6 3 62,20-13 1,2 1-1,-22 9 1,-45 19 78,-97 26 0,18 21 0,-15 12 0,-12 10 0,-7 5 0,-3 3 0,-1-1-99,18-9 1,-3 3 0,-4 1-1,-2 2 1,-2 1 0,-1 2-1,-1 0 1,0 0 0,1 0-1,0 0 73,5-2 1,-2 0 0,0 2 0,-1-1 0,0 1 0,0 0 0,1 0 0,0 0 0,2 0 0,0-1 0,2 0 25,-8 4 0,-1 1 0,2-1 0,1 1 0,1-2 0,1 1 0,2-2 0,3 0 0,1-2-103,-3 3 0,1-1 0,1 0 1,3-1-1,4-2 0,6-3 0,5-1 103,-33 22 0,11-5 0,50-24 0,123-49 0,-37-6 0,13-10 0,10-9 0,7-5 0,5-3 0,0 0 0,-1 1-32,-12 7 0,2-2 0,2-1 1,2-1-1,1-1 0,2-1 0,-1-1 1,1 0-1,0 1 0,-1-1 32,-5 3 0,2-1 0,0-1 0,1 0 0,0-1 0,-1 1 0,1 0 0,-2 0 0,0 0 0,-2 1 0,-1 1 0,8-5 0,0-1 0,0 1 0,-1 0 0,-2 1 0,-2 1 0,-3 2 0,-3 2 0,-4 2 196,17-10 1,-2 1-1,-6 4 1,-9 5 0,-15 7-189,26-18-8,-122 74 0,-53 33 0,-9 7 140,41-24 0,-6 4 1,-4 4-1,-2 1 1,-3 2-1,0 1 1,1-1-131,3-1 1,-2 1 0,-2 2 0,1 0 0,-1 0 0,0 1 0,2-1 0,1 0-11,-5 4 0,-1 0 0,1 1 0,1-1 0,2 0 0,3-2 0,4-1 105,-8 6 1,2-1 0,5-1 0,6-3 0,8-4-106,-35 36 0,49-28 0,107-62 0,47-30 0,-35 6 0,10-10 0,7-6 0,3-3 0,0 1 140,-18 8 0,2-1 1,2-2-1,1-1 1,0 0-1,0-1 1,-1 1-19,3-2 0,0-1 0,1-1 0,0 1 1,-2 0-1,-4 1 0,-3 2-122,9-5 0,-3 1 0,-3 1 0,-7 4 0,-9 5 0,36-22 0,-47 27 0,-107 61 0,-50 29 0,43-22 0,-10 6 0,-6 4 0,-5 3 0,-2 1 0,0 1-46,7-3 0,-4 3 0,-2 0 0,-2 3 0,0 0 0,-1 1 0,1-1 0,1 1 46,9-6 0,-1 1 0,0 0 0,0 1 0,0-1 0,1 1 0,2-1 0,1-1 0,2-1 0,-6 5 0,2 0 0,1 0 0,1-1 0,3-2 0,3-1 0,3-1 59,-23 17 1,3-3 0,8-2 0,13-6-60,-9 14 0,39-22 0,94-56 0,45-31 0,-43 13 0,9-8 0,7-5 0,3-4 0,2-2 0,-1 2-73,-10 5 1,1-1 0,2-1 0,0-1-1,2-1 1,0-1 0,0 0 0,0 0 72,4-3 0,2-1 0,0-1 0,1-1 0,-1 1 0,-1 0 0,-3 1 0,-2 2 0,10-7 0,0 0 0,-3 2 0,-3 1 0,-4 2 0,-7 4 0,10-4 0,3 0 0,-21 9 0,-40 16 0,-73 19 0,-4 23 0,-20 17 0,-12 11 0,-7 4 0,1 0-40,15-9 0,-4 2 0,-4 4 0,-2 1 1,-1 1-1,-1 1 0,0 0 0,2 0 40,5-4 0,0 1 0,-1 1 0,0 0 0,0 1 0,0 0 0,2-1 0,1 0 0,2-1 0,-11 8 0,1 0 0,1 0 0,2-1 0,2 0 0,3-2 0,3-2-53,-8 6 1,1-1 0,5-2 0,6-3 0,11-4 52,-29 26 0,47-23 0,89-50 0,36-21 0,-11-5 0,13-11 0,8-8 0,4-3 0,-1 1 23,-15 8 1,3-2 0,2-2-1,1 0 1,1-2 0,0 0-1,0-1-23,-7 4 0,2-1 0,0-1 0,1-1 0,-2 1 0,0 0 0,-1 0 0,-3 2 0,12-8 0,0 0 0,-2 1 0,-3 1 0,-4 3 0,-4 2 0,14-5 0,1 2 0,-17 5 0,-40 12 0,-42 12 0,-35 29 0,-34 29 0,-22 16 0,-8 7 0,6-5-10,24-15 1,-3 1 0,-2 2 0,-3 2 0,-1 0-1,-1 2 1,0 0 0,1 0 9,3-2 0,-2 2 0,0 0 0,-2 1 0,1 0 0,1 1 0,0-1 0,3 0 0,1-1 0,0 1 0,0 0 0,1 0 0,1 0 0,2-1 0,3-1 0,3-1 0,3-3 83,-14 8 1,-1-1-1,7-3 1,12-3-1,19-3-83,4 42 0,76-86 0,34-25 0,22-16 0,11-8 0,-3 2-90,-32 16 1,5-4-1,4-2 1,3-3 0,2-2-1,3-1 1,1-2 0,0 0-1,1 0 1,0-1-1,-2 2 59,-5 3 0,0-1 1,2-1-1,0 0 0,1-1 1,1 0-1,-1-1 1,1 1-1,-1-1 0,0 0 1,-1 1-1,-1-1 1,-1 1-60,9-6 1,1 0-1,0-1 1,-1-1 0,0 1-1,-2 1 1,0-1 0,-2 2-1,-1 0 1,-2 1-1,-3 2-33,11-6 0,0-1 0,-1 1 0,-2 1 0,-4 1 0,-5 4 0,-5 2 0,-7 5 450,42-28 1,-13 8 0,-55 31 163,-73 39 1,-32 19-430,7 2 1,-13 9-1,-11 7 1,-5 5 0,-3 2-1,1-1-172,15-8 1,-3 2 0,-1 2 0,-3 1-1,-1 1 1,0 1 0,-1 1 0,1-1-1,2 0 0,-3 1 1,0 1 0,-1 1 0,0 0-1,0 0 1,2 0 0,0-1 0,3 0-1,3-2-31,-8 6 1,1 0-1,2-1 1,2 0-1,3-2 1,3-2-1,5-2 386,-24 14 1,0-1 0,18-5 0,33-7 737,53 20-787,37-72 1,31-28-1,20-17 1,7-6 0,-3 3-197,-24 13 0,4-4 1,3-2-1,3-1 0,1-3 1,0 0-1,2-1 0,-2 0 0,-10 6 0,1-1 0,1-2 0,1 0 0,0 0 0,0-1 0,0-1 0,-1 1 0,-1 0 0,-2 0 0,3-2 0,1-2 0,0 0 0,0 0 0,-2 0 0,-2 1 0,-3 1 0,-4 2 0,-3 3-8,19-13 1,-2 2 0,-7 2 0,-8 5 0,-13 4 7,12-12 0,-37 22 0,-65 41 0,-41 24 0,-20 13 0,1 1 40,17-9 0,-5 5 0,-6 3 0,-3 2 0,-1 2 1,-1 0-1,2 0-40,6-3 0,-2 1 0,0 1 0,-1 0 0,0 1 0,0-1 0,2 1 0,1-1 0,4-3 0,0 1 0,1 0 0,0 0 0,1-1 0,3 0 0,3-2 0,3-1-91,-14 10 1,3-2-1,4-1 1,6-2-1,7-4 91,-13 10 0,9-4 0,40-19 0,87-31 0,-4-22 0,17-14 0,7-8 0,1-1 196,-3 3 1,4-4-1,3-1 1,0-2 0,-1 0-34,-10 5 1,1 0 0,0-2 0,0 1 0,-3 0 0,-3 2-111,17-10 1,-2 1 0,-6 2 0,-9 4-32,28-21 0,-47 25-22,-145 68 0,30 2 0,-12 9 0,-7 7 0,-1 0 196,3 0 1,-3 3-1,-3 2 1,0 1 0,1 1-34,12-7 1,-1 2 0,-1 0 0,2 0 0,3 0 0,3-2-147,-15 10 0,5 0 0,3-3 0,7-2 199,-3 0 0,5-3 1,31-7-217,43-2 0,35-42 0,32-27 0,15-13 0,0 1-164,-10 7 0,5-3 0,4-4 0,3-1 0,1-2 0,0 1 86,-17 8 0,2-2 0,0 0 0,1-1 0,1 0 0,-1-1 0,-1 0 0,0 1 78,9-6 0,1-1 0,0-1 0,-1 1 0,-2 1 0,-3 1 0,-4 2-79,7-4 0,-1 1 1,-5 2-1,-7 3 1,-9 4 78,34-23 0,-48 26 0,-82 47 0,-40 22 0,-9 7 0,11-5 0,-10 7 0,-6 3 0,-4 4 0,-2 1 0,1 0-123,13-7 0,-1 1 0,-2 2 0,-1 0 0,0 1 0,0 0 0,0 0 0,2 0 105,0 0 1,-1 1 0,-1 0 0,1 1-1,1-1 1,2-1 0,3-1-1,4-1 18,-20 13 0,2-2 0,5-1 0,6-2 0,9-3 0,-13 12 0,10-3 0,45-26 0,68-39 0,34-21 0,-6-5 0,14-13 0,9-7 0,3-3 0,0 1 80,-18 9 1,3-2 0,1 0 0,2-2 0,0-1 0,-1 0 0,0 0-81,2-2 0,1-1 0,0-1 0,-1 0 0,-1 0 0,-3 3 0,-3 1 0,8-5 0,0 1 0,-4 2 0,-8 3 0,-11 4 188,25-23 1,-46 24-189,-79 47 0,-32 18 0,1 8 0,-14 10 0,-7 6 0,-2 3 131,16-9 1,-3 3 0,-3 3 0,-1 1 0,0 0 0,3 1-132,0 0 0,-1 2 0,0 0 0,2 1 0,3-1 0,2-2 0,1 1 0,1-1 0,4 0 0,3-2 0,4-2 0,-17 12 0,7-2 0,16-6 0,3 22 0,99-73 0,33-22 0,-5-4 0,11-10 0,8-6 0,1-1 80,-20 10 0,2-2 0,3-1 0,1-2 0,-1 0 0,1 0-80,3-3 0,1 0 0,1-2 0,-1 0 0,-1 1 0,-3 1 0,4-3 0,1 0 0,-3 1 0,-5 2 0,-7 3 0,18-11 0,-8 4 0,-46 24 0,-95 42 0,9 7 0,-16 10 0,-11 8 0,-5 4 0,-1 1-123,11-6 0,-4 3 0,-4 4 0,-3 1 0,-1 2 0,-1 0 0,0 1 0,2-1 18,6-3 1,-1 1-1,-1 1 1,0 0 0,0 0-1,0 0 1,2 0-1,0 0 1,3-1 104,-2 1 0,1 1 0,0-1 0,1 0 0,2-1 0,2 0 0,3-2 0,2-1-43,-17 12 1,0 0 0,6-3-1,8-4 1,15-5 42,-9 16 0,39-22 0,57-45 0,38-25 0,19-12 0,1-2 0,-24 11 0,5-4 0,5-5 0,4-2 0,3-2 0,1-3 0,2 0 0,0 0 0,0 0-90,-7 3 1,3-1-1,0-1 1,2-1 0,1 0-1,0-1 1,1-1 0,0 0-1,-1 0 1,0-1-1,0 1 8,-6 3 0,2-2 0,0 1 0,0-2 0,0 1 0,0-1 0,-1 1 0,0-1 0,-2 2 0,0-1 0,-3 2 0,-1 1 58,10-7 1,-1 1-1,0 0 1,-2 0 0,-2 2-1,-2 0 1,-3 2-1,-3 2 1,-4 2 23,19-13 0,-1 1 0,-7 3 0,-12 5 0,-15 7 0,8-30 0,-96 81 0,-43 29 0,-21 14 0,1 0 22,32-17 0,-3 3 0,-5 2 1,-2 3-1,-2 1 0,-1 1 1,0 0-1,1 0-22,2-1 0,-1 2 0,-2 0 0,0 1 0,0 1 0,0 0 0,0-1 0,2 1 0,1-1 0,-4 2 0,0 1 0,1 1 0,0-1 0,1-1 0,3 0 0,2-1 0,2-1-103,-5 4 0,2 0 0,3-1 0,2-2 0,4-2 0,4-1 103,-28 19 0,9-5 0,19-7 983,14 10-492,105-84 1,37-27-165,-15 5 1,8-7 0,2-3-186,-13 8 0,3-4 0,0 0 1,-3 1-143,-6 3 0,-1 0 0,-3 1 0,-9 3 0,21-19 0,-39 21 0,-125 58 0,30 5 0,-13 11 0,-9 7 0,-3 4 0,-1-1 140,11-5 0,-4 1 1,-2 3-1,-2 1 1,0 1-1,0 0 1,0 1-137,-3 2 1,-2 2 0,0 0 0,0 1 0,1 0 0,2-1 0,2-1-5,-2 1 0,1 1 0,1-1 0,3-1 0,4-2 0,5-3 245,-4 4 1,3-2 0,8-4 0,11-3-143,-2 8 0,30-16-103,60-36 0,40-23 0,8-6 0,-19 6 0,6-4 0,6-5 0,2-1 0,3-2 0,-1 0-141,0 0 1,3-2-1,1-1 1,1-1-1,1-1 1,-1-1-1,0 1 18,-8 3 0,1 0 0,1-1 0,-1 0 0,0-1 0,-2 2 0,-1-1 0,-3 2-41,10-6 0,-2 0 0,-1 1 0,-3 1 0,-4 2 0,-5 2 281,6-4 0,-3 2 0,-8 3 1,-14 8-118,14-10 0,-98 61 0,-42 28 0,-9 6 0,19-12 0,-7 5 0,-5 5 0,-3 2 0,-1 1 0,1 0 22,5-4 1,0 1 0,-2 2 0,-1 0 0,1 0-1,0 1 1,1-1-23,2 0 0,-2 1 0,1 0 0,1 1 0,1-2 0,2-1 0,3-2 0,-12 9 0,1-1 0,3-2 0,7-3 0,8-5 0,-37 30 0,50-24 0,110-45 0,-7-28 0,18-17 0,11-11 0,4-5 0,-1 3-13,-13 8 1,2-2-1,3-2 1,2-2-1,0 0 1,1 0-1,-1-1 13,-5 3 0,2-2 0,1 0 0,0-1 0,-1 1 0,0-1 0,-1 1 0,-2 0 0,4-2 0,0-1 0,0 0 0,-3 1 0,-1 1 0,-5 3 0,-4 1 0,16-9 0,-3 1 0,-10 5 0,-20 9 0,-9-9 0,-86 63 0,-51 36 0,-9 6-9,33-19 1,-6 5-1,-4 2 1,-3 3 0,-1 1-1,1-1 9,8-3 0,-2 0 0,-1 1 0,1 1 0,-1 0 0,2-1 0,2-1 0,-4 4 0,1 0 0,0-1 0,3 0 0,2-2 0,5-2-40,-14 9 0,3-3 0,6-2 0,12-5 40,-13 13 0,39-21 0,93-50 0,46-27 0,-30 6 0,12-8 0,7-6 0,4-3 0,1 0-62,-21 11 1,3-3 0,2 0 0,2-2 0,1-1 0,1 0 0,-1-1 0,0 1 61,3-3 0,2-1 0,0 0 0,0-1 0,-1 0 0,0 1 0,-3 0 0,-2 2 0,-2 0 0,0 0 0,-1 0 0,-2 1 0,-3 1 0,-4 2 0,-3 2 0,24-13 0,-2 2 0,-14 5 0,-25 8 0,-24-1 0,-71 54 0,-45 31 0,-8 7 51,32-17 0,-5 4 0,-4 2 0,-2 3 0,-2 1 0,1-1-51,5-1 0,-2 0 0,0 2 0,-2 0 0,2 0 0,0 1 0,1-2 0,-6 5 0,0 1 0,1 0 0,1-2 0,3 0 0,3-1-42,-14 9 1,2-1-1,6-3 1,8-4 41,-32 22 0,49-26 0,123-63 0,-4-13 0,17-14 0,10-8 0,2-2 65,-25 15 1,3-2-1,3-2 1,2-1-1,1-2 1,0 0-1,0 0-65,-6 4 0,1-2 0,1 0 0,0 0 0,0-1 0,-1 0 0,0 1 0,-3 1 0,16-10 0,0-1 0,-2 0 0,-2 2 0,-4 1 0,-4 4 0,8-7 0,-3 3 0,-8 4 0,-14 5 0,0-7 0,-33 18 0,-75 42 0,-38 22 0,16 0 0,-10 7 0,-6 5 0,1 1 196,8-4 1,-3 2-1,0 1 1,-1 1 0,2 0-173,2-1 1,-1 2-1,1 0 1,2-1-1,6-1-24,0-2 0,4 0 0,4-2 0,6-2 183,-29 19 1,42-18-184,89-38 0,11-20 0,20-18 0,9-7 0,1 0 116,-15 8 1,3-2 0,3-2-1,1-1 1,2-2 0,-1 0-117,-3 2 0,1-2 0,2-1 0,0 0 0,-1-1 0,0 1 0,-2 0 0,7-4 0,0 0 0,-1-1 0,-2 1 0,-3 2 0,-5 3-26,8-5 0,-4 2 1,-6 2-1,-8 5 26,25-20 0,-42 25 0,-134 72 0,28-5 0,-14 9 0,-6 5 0,-1 1-111,2-1 0,-3 3 0,-3 2 0,0 1 0,0 0 111,13-7 0,-2 1 0,1 1 0,0 0 0,1 0 0,2-2 0,-5 5 0,1-1 0,2-1 0,3-1 0,3-2-22,-17 13 1,6-4 0,7-3 21,-6 3 0,23-9 983,43-19-492,69-53 1,39-31-247,-29 17 1,8-5 0,4-4 0,2-1-443,-7 3 0,4-1 1,1-2-1,0-1 0,-2 0 29,0 1 1,-1-2-1,0 0 1,-3 2-1,-3 2 168,4-1 0,-2 2 0,-7 2 0,-15 4 491,-5-11 1,-31 17-165,-55 37 1,-37 23 0,-9 8-197,20-6 0,-6 6 1,-5 3-1,-3 4 0,-2 1 1,1-1-273,0 1 1,-2 1-1,-2 2 1,-1 1-1,0 0 1,1 1-1,1 0 0,1 0 1,0 1-1,0 2 1,1-1-1,2 0 1,1-1-1,4-2-56,-14 9 0,2-1 1,4-2-1,4-1 0,6-4-19,-11 8 0,7-3 0,18-9 216,8 5 0,91-62 0,48-29 0,9-7 0,-29 14 0,7-5 0,4-3 0,3-2 0,2-2 0,-2 0-141,-2 3 1,1-2-1,2-2 1,0 0-1,1 0 1,0-1-1,-2 0 96,2 0 1,1-2 0,1 0 0,-2 0-1,-1 1 1,-2 1 0,-4 1 44,11-9 0,-2 2 0,-4 0 0,-5 4 0,-5 3 0,17-9 0,-7 5 0,-29 7 0,-35-7 0,-66 65 0,-40 31 0,-6 5 0,24-11 0,-5 3 0,-3 4 0,-1 0 0,1 1 196,-6 4 1,-2 0-1,0 2 1,2 0 0,4 0-29,-7 5 1,3 1-1,4-2 1,7-3-169,5-3 0,7-3 0,9-4 0,0 2 0,27-14 0,68-33 0,32-31 0,17-15 0,-14 6 0,6-5 0,0-1 245,-14 7 1,1-1 0,-1-2 0,-2 2 81,11-9 1,-3 1 0,-10 2 159,7-5 0,-36 12-487,-87 24 0,-21 37 0,-23 21 0,-5 5-99,27-13 0,-4 3 0,-2 2 1,-1 2-1,0 0 99,-7 4 0,-3 2 0,1 2 0,1-1 0,2-1 0,10-3 0,-1 0 0,3 0 0,3-2 0,5-2 0,-10 6 0,6-2 0,7-4 0,-7 6 0,31-18 0,70-42 0,44-27 0,19-10 0,-10 4-246,-16 11 0,-2 0 0,3-2 0,6-5 147,0 0 1,8-4 0,4-4 0,1 0 0,-4 1-1,-6 3 99,10-7 0,-4 2 0,-6 3 0,-6 3 0,-4 1 0,-6 4 0,-7 3 0,5-2 0,-22 7 983,-39 15 0,-57 35-662,-26 20-321,-1 5 983,21-3 0,27-14 0,18-11-975,10-7-8,4-20 0,2-5 0,0-19 0,-5-1 0,-9-5 0,-14-4 0,-23-12 0,14 26 0,-6 0 0,-11-7 0,-5 0 0,-14-3 0,-6 1 0,20 16 0,-2 1 0,0 2 0,-1 2 0,0 2 0,-1 2 0,-30-6 0,-1 4 0,2 6 0,-1 4 0,4 5 0,-1 4 0,-5 0 0,-1 3 0,30 2 0,0 2 0,1 0 0,-30 3 0,0 2 0,-2 2 0,0 0 0,4 1 0,1-1 0,2-2 0,2-1 0,5-2 0,2-3 0,10-3 0,3-4 0,7-2 0,3-2 0,-33-14 0,22 0 0,27 5 0,21 7 0,13 0 0,8-7 0,2-10 0,2-12 0,13-9 0,15-3 0,14 6 0,8 9 0,-9 14 0,-12 11 0,-9 6 0,-8 5 0,0 0 0,-1 2 0,-2 0 0,0 0 0,-1 0 0,2-2 0,10-5 0,13-6 0,11-6 0,2 0 0,-9 3 0,-13 7 0,-15 4 0,-49 5 0,3 0 0,-37 2 0,23 4 0,7 6 0,5 5 0,7 3 0,-2 0 0,-6 0 0,-7 1 0,-5-3 0,3-4 0,11-7 0,13-4 0,12-4 0,31-20 0,-3 4 0,25-19 0,-12 9 0,12-10 0,7-6 0,10-6 0,21-9 0,-31 24 0,5-1 0,15-10 0,3-2 0,6-3 0,1 0 0,-3 1 0,-1 2 0,-11 6 0,-4 5 0,22-13 0,-29 20 0,-27 17 0,-17 9 0,-59 9 0,6 10 0,-48 12 0,30 8 0,3 6 0,-12 13 0,26-20 0,-3 1 0,-6 5 0,-1 1 0,-5 3 0,2-1 0,6-5 0,4-2 0,-21 17 0,28-20 0,26-23 0,21-18 0,16-11 0,15-7 0,11-2 0,19-1 0,-21 13 0,4 0 0,11-4 0,4-1 0,11-3 0,2-1 0,2-1 0,0-1 0,-5 1 0,-3 2 0,-11 3 0,-4 2 0,24-6 0,-31 10 0,-25 7 0,-13 6 0,-49 24 0,0 4 0,-39 20 0,23-6 0,5 0 0,8 0 0,8-2 0,7-6 0,11-10 0,7-10 0,6-10 0,44-35 0,20-12 0,-1 5 0,8-2 0,9 0 0,4 2 0,6-1 0,2 2 0,-2 5 0,-1 2 0,-11 6 0,-4 2 0,-17 7 0,-5 3 0,25-3 0,-35 9 0,-22 7 0,-11 5 0,-5 1 0,13 10 0,16 2 0,26 12 0,9 2 0,-4 2 0,-16-5 0,-12-6 0,-5-5 0,3-4 0,4 0 0,1-2 0,-1-2 0,-5 2 0,-7-1 0,-5 3 0,-4 1 0,-4-1 0,-3 0 0,-5 1 0,-3-1 0,-1 0 0,0-3 0,-3-4 0,-7-3 0,-11-2 0,-13-8 0,-14-7 0,-10-8 0,-10-4 0,2 4 0,7 7 0,15 8 0,12 4 0,7 2 0,7 0 0,1 2 0,4 2 0,2 3 0,3 3 0,2 0 0,1 1 0,0-1 0,0 1 0,-2 1 0,-2 3 0,-10 8 0,-21 18 0,-17 20 0,21-22 0,-1 2 0,-2 2 0,1 1 0,4-5 0,3-1 0,-18 24 0,19-22 0,13-15 0,9-9 0,3-5 0,1-3 0,-1-2 0,-5 0 0,1-2 0,-8 0 0,2-3 0,-1-1 0,1 0 0,6-4 0,11-10 0,18-11 0,17-8 0,10 0 0,0 9 0,-6 7 0,-4 7 0,13 2 0,32 2 0,-28 4 0,4-1 0,9 1 0,2 0 0,-2 1 0,-2-1 0,-11 2 0,-4 0 0,26 0 0,-27 0 0,-16 0 0,-7 0 0,-5 0 0,-7 1 0,-3 5 0,0 4 0,2 4 0,12 7 0,21 11 0,23 13 0,-26-19 0,3 1 0,2 0 0,0 1 0,-4-2 0,-1-1 0,28 17 0,-19-9 0,-13-10 0,-8-6 0,-5-5 0,0-4 0,-5-3 0,-2-1 0,-5-2 0,-4-1 0,-3-1 0,35 0 0,11 0 0,40 4 0,0 6 0,-7 2 0,-17 2 0,-18-5 0,-20-5 0,-11-3 0,-6-1 0,-5-3 0,-3-2 0,-3-6 0,0 2 0,0-1 0,3 3 0,0 3 0,5 19 0,8 10 0,17 26 0,18 4 0,13 6 0,-2-4 0,-12-8 0,-16-10 0,-13-10 0,-9-5 0,-4-3 0,-2-2 0,-3-2 0,-2-2 0,0-4 0,-2-3 0,1 2 0,1-2 0,-2 4 0,4 2 0,4 10 0,11 11 0,12 14 0,5 6 0,-2-2 0,-6-7 0,-11-10 0,-6-7 0,-5-6 0,-4-3 0,-2-4 0,-1-2 0,0-6 0,3 1 0,1 1 0,1 2 0,2 2 0,-1 1 0,0 4 0,-1 5 0,-1 6 0,-1 3 0,-2-2 0,-1-5 0,-1-5 0,0-4 0,0-2 0,0 2 0,0 3 0,0 3 0,0 1 0,-2-4 0,-3-3 0,-4-3 0,-4 1 0,-4-1 0,-2-1 0,-2-2 0,0 0 0,1-2 0,1 0 0,1 1 0,-2 0 0,-2 2 0,-5 2 0,-2 2 0,1-1 0,2 1 0,5-3 0,4-1 0,2-3 0,3-3 0,3-1 0,37-37 0,5 2 0,29-31 0,-15 17 0,-13 7 0,-13 6 0,-10 2 0,-7 0 0,-3 1 0,-1 1 0,0 3 0,0 6 0,0 4 0,0 6 0,7 1 0,-3 34 0,6-5 0,-1 29 0,3-17 0,3-3 0,-1-3 0,0 1 0,2 6 0,4 10 0,5 5 0,-2 1 0,-5-2 0,-8-10 0,-7-9 0,-4-8 0,-1-9 0,-3-4 0,-2-5 0,-3 0 0,1-1 0,0 2 0,0-1 0,-2 0 0,-4 1 0,-5 3 0,-4-1 0,-2 2 0,1 1 0,4 0 0,0 1 0,-1 1 0,-10 10 0,-12 12 0,-9 8 0,-1 4 0,11-6 0,11-8 0,11-9 0,9-6 0,4-2 0,3 2 0,-3 5 0,-4 13 0,-3 14 0,-3 10 0,0 1 0,0-7 0,1-9 0,-2-5 0,-3 1 0,-4 1 0,-6 4 0,-4 0 0,-4-4 0,-2-5 0,-2-8 0,-1-6 0,-5-1 0,-6 0 0,-10 2 0,-14 1 0,-10-1 0,-6 0 0,-1-5 0,8-1 0,8-1 0,7-2 0,11 0 0,11-3 0,9-3 0,10-1 0,6-1 0,1-2 0,0 1 0,-4 1 0,-5 1 0,-9 3 0,-8 1 0,-8 2 0,-4 0 0,2-1 0,-2-1 0,-1-3 0,0-2 0,-5-1 0,2-1 0,-3 2 0,-6-1 0,-6-1 0,-13-2 0,46-2 0,-2 0 0,-1 0 0,-1 0 0,1 0 0,0 0 0,-46 0 0,9 0 0,17 0 0,18 0 0,18 0 0,16 0 0,12 0 0,32-18 0,-5 2 0,21-21 0,-11-2 0,8-19 0,12-29 0,-18 31 0,1-3 0,2-6 0,1 0 0,2-1 0,5 0-197,14-5 0,-2 7 1,1-3-1,13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37.100"/>
    </inkml:context>
    <inkml:brush xml:id="br0">
      <inkml:brushProperty name="width" value="0.35" units="cm"/>
      <inkml:brushProperty name="height" value="0.35" units="cm"/>
      <inkml:brushProperty name="color" value="#001633"/>
    </inkml:brush>
  </inkml:definitions>
  <inkml:trace contextRef="#ctx0" brushRef="#br0">11223 529 24575,'-64'0'0,"1"0"0,-13 0 0,-4 0 0,-7 0 0,-2 0 0,-2 0 0,2 0 0,10 0 0,3 0 0,11 0 0,2 0 0,7 0 0,1 0 0,-41 0 0,8 3 0,14 4 0,14 5 0,3 10 0,-6 10 0,-18 9 0,32-16 0,-2-1 0,0-1 0,2-1 0,-36 11 0,28-12 0,29-15 0,26-20 0,37-20 0,32-15 0,-19 23 0,5 1 0,7 2 0,3 4 0,-2 3 0,0 2 0,-2 4 0,-2 2 0,37-4 0,-25 3 0,-23 2 0,-16-3 0,-10-1 0,-9 0 0,-6 2 0,-33 0 0,-17 5 0,-43-1 0,-7 2 0,-2-4 0,16-5 0,22-6 0,19-6 0,16-5 0,8-7 0,9-6 0,3-3 0,-1 0 0,-7 3 0,-12 3 0,-7 5 0,-3 5 0,1 5 0,7 6 0,5 6 0,2 5 0,0 2 0,-2 3 0,-2 0 0,0 4 0,-2 6 0,-3 7 0,-1 5 0,0 4 0,0-2 0,-6 4 0,-23 17 0,10-10 0,-6 4 0,-22 15 0,-8 4-278,19-13 0,-2 0 0,0 1 278,-3 2 0,-1-1 0,2 0 0,7-5 0,1 0 0,3-3 0,-9 7 0,7-4 0,-20 17 0,32-12 0,0 18 0,18-20 0,-1 4 0,-8 10 0,-3 1 417,-1 4 0,1-1-417,4-7 0,1-3 0,7-8 0,1-4 0,-15 24 0,-5-9 0,-21 8 0,27-27 0,-3 1 0,-2 1 0,-1-1 0,4-3 0,2-3 0,-19 15 0,19-17 0,19-12 0,7-6 0,1-2 0,-1-3 0,-14 3 0,-18 5 0,-24 3 0,-19 4 0,-2-2 0,7-3 0,16-6 0,20-3 0,17-2 0,14-2 0,9-2 0,7-4 0,3-9 0,-1 3 0,-1-4 0,-5 9 0,-7 1 0,-4 0 0,-1 0 0,5 2 0,5 1 0,4 5 0,-13 14 0,-22 11 0,-22 20 0,-15 3 0,6-1 0,20-11 0,19-15 0,21-15 0,16-15 0,14-14 0,13-11 0,12-8 0,5-2 0,2-5 0,14-11 0,-9 13 0,9-2 0,-4 6 0,5 0 0,5-1-246,-6 4 0,3 1 0,3-1 0,0 1 107,4 0 1,2-1 0,0 2-1,-1 0 139,18-5 0,-1 2 0,-4 2-93,-12 5 0,-2 3 1,-4 1 92,19-5 0,-5 2 0,-11 4 0,-2 1 0,-8 1 0,0 0 0,-4 1 0,-2-1 0,35-13 983,-23 7-451,-26 11-231,-19 4-301,8-7 0,23-14 0,25-17 0,-32 21 0,1 0 0,-2 1 0,-1 2 0,26-17 0,-21 14 0,-4-1 0,9-7 0,18-15 0,-32 22 0,0 0 0,29-20 0,-22 16 0,-26 19 0,-21 12 0,-53 19 0,-1 7 0,-41 13 0,20-1 0,5-5 0,10-3 0,8-2 0,-5 5 0,-10 6 0,21-11 0,-3 2 0,-6 2 0,0 2 0,-4 0 0,-1 0 0,2 0 0,1-1 0,9-4 0,3-2 0,-27 14 0,29-13 0,22-10 0,-4 24 0,-14 36 0,10-21 0,-2 4 0,-6 10 0,0 1 0,4-5 0,0-3 0,5-8 0,2-4 0,-13 28 0,11-27 0,7-16 0,6-8 0,4-6 0,5-4 0,3-4 0,1-4 0,0 4 0,32-40 0,6-8 0,-4 1 0,1-2 0,26-32 0,-8 14 0,-13 17 0,-11 14 0,-6 8 0,20-8 0,28-11 0,-21 12 0,3-1 0,9-4 0,1-1 0,-3 3 0,-1 1 0,-6 3 0,-3 2 0,29-10 0,-24 12 0,-20 8 0,-12 4 0,-6 4 0,-3 1 0,6-2 0,11-6 0,16-5 0,12-3 0,0 0 0,-10 6 0,-15 6 0,-14 5 0,-9 2 0,-5-2 0,2-6 0,2-2 0,8-6 0,1 3 0,0 4 0,-6 3 0,-74 25 0,-18 11 0,-6-2 0,-10 3-204,32-10 0,-1 2 0,-2-1 204,-5 1 0,-2 1 0,1-1 0,3-1 0,1 0 0,3-1 0,-15 5 0,7-1 0,18-6 0,5 0 0,-28 20 0,1 10 0,31-20 0,-2 2 0,-2 3 0,1-2 612,-34 19-612,28-19 0,29-19 0,21-22 0,25-22 0,24-24 0,-13 17 0,3-1 0,6-5 0,1-2 0,1 0 0,-1-1 0,-3 2 0,-1 1 0,25-33 0,-13 12 0,-4-3 0,1-5 0,4-8 0,-1 0 0,-6 14 0,-8 14 0,-6 15 0,-4 13 0,-2 6 0,-2 6 0,-3 2 0,-3 3 0,-6 2 0,-1 1 0,2-6 0,10-8 0,12-8 0,4-2 0,-3 8 0,-9 9 0,-7 8 0,22 7 0,57 6 0,-11-2 0,10 0 0,-12-2 0,4-1 0,2 1-246,-15-2 0,2-1 0,0 1 0,0-1 185,19-1 0,-2 0 0,-2 0 61,-12-1 0,-3 0 0,-5 0 0,14-1 0,-10 0 0,19-1 0,-41 2 0,-32 8 0,-25 34 0,-25 51 0,7-21 0,-2 8 0,5-17 0,-1 2 0,1 1 0,-1 3 0,1 1 0,0-1 0,1-2 0,0 0 0,0-1 0,-10 28 0,-2-2 0,-3-5 0,-4-3 0,-5-6 0,-3-5 491,-2-9 1,-4-5-400,-7-5 0,-4-4-92,-3-4 0,-4-2 0,-3-1 0,-1-2 0,-1-1 0,0-1 0,7-6 0,2-1 0,9-5 0,3-2 0,-26 10 0,27-13 0,26-12 0,15-12 0,9-13 0,2-15 0,0-14 0,1-9 0,4-8 0,5-19 0,8-13 0,-6 40 0,2 0 0,3-2 0,3 3 0,19-33 0,-1 21 0,-6 26 0,-7 21 0,-2 9 0,-2 4 0,-3 1 0,-3-1 0,-5 3 0,-22 24 0,-22 18 0,-33 27 0,27-31 0,0-2 0,0-1 0,1-1 0,-25 18 0,18-12 0,12-12 0,9-7 0,1-1 0,-1-2 0,1 1 0,3-1 0,4-5 0,7-3 0,4-6 0,17-26 0,5 1 0,15-19 0,1 8 0,5-2 0,3-1 0,5 1 0,11 1 0,-9 15 0,8 0 0,22-3 0,9-1 0,-13 5 0,4 1 0,2-1-318,7-1 0,2 1 0,-1 1 318,-2 2 0,-1 1 0,-1 2 0,-5 1 0,-2 0 0,-2 2 0,23 0 0,-4 1 0,-9 3 0,-4 0 0,-12 1 0,-4 1 0,-12 1 0,-3 1 0,28-3 0,-23 2 954,-19 0-954,-12 0 0,-10 1 0,-10 1 0,-53 3 0,-13 5 0,4-1 0,-5 3 0,2 1 0,0 1 0,-4 0 0,-1 1 0,1-1 0,0-2 0,4-1 0,2-2 0,3-2 0,2-1 0,-43 0 0,9-3 0,16-1 0,13 0 0,17 0 0,20-5 0,13-8 0,20-11 0,21-10 0,22-8 0,22-1 0,14-1 0,-38 21 0,3 0 0,3 1 0,0 2 0,-2 0 0,-1 2 0,38-9 0,-32 11 0,-23 8 0,-17 5 0,-4 1 0,30-2 0,4 1 0,11 1 0,31-2 0,13 2-328,-16 4 0,6 1 0,0 2 253,3 2 0,1 2 1,-1 3 74,-6 2 0,-1 2 0,-4 3-51,-10 0 1,-4 3 0,-4 0 50,14 7 0,-7 1 0,-12-6 0,-5-1 0,24 9 0,-27-12 0,-17-9 983,1-6-767,11-4-56,26-1-160,-25-2 0,2-2 0,7-1 0,2-2 0,4-2 0,0-1 0,-6-1 0,-3 0 0,37-8 0,-29 4 0,-31 4 0,-17 4 0,-12 0 0,-4-1 0,-31 0 0,-16 3 0,-40 1 0,-13 7 0,45 0 0,1 2 0,0 3 0,0 2 0,0 3 0,0 2 0,-1 1 0,2 0 0,-1 1 0,2 0 0,1-2 0,2 0 0,-35 12 0,0-4 0,-5-3 0,37-9 0,-3-1 0,-3 0 0,-1 1 0,4-1 0,1 0 0,-34 8 0,31-6 0,27-4 0,16-4 0,7-1 0,-4 4 0,-3-2 0,-22 10 0,-27 7 0,-25 9 0,37-14 0,-1-1 0,-38 12 0,24-12 0,21-7 0,17-6 0,-1-3 0,-9 0 0,-9-5 0,0-5 0,15-8 0,14-4 0,11 3 0,5 1 0,0 5 0,2 0 0,9-5 0,16-7 0,20-10 0,19-4 0,14 0 0,-31 18 0,2-1 0,9-3 0,4-1 0,13-7 0,4-3 0,-17 7 0,2-2 0,1-1-328,10-6 0,1-2 0,1-1 258,5-4 1,2-1-1,0-1 70,1-1 0,0 0 0,-1 1 0,-9 4 0,0 1 0,-3 1-19,-9 6 1,-1 0 0,-3 2 18,15-8 0,-5 3 0,-17 9 0,-3 1 0,25-16 0,-31 16 0,-16 5 983,-6 2-777,-3-4-147,-1 0-59,-7 2 0,-6 6 0,-17 7 0,-28 8 0,-29 13 0,15 3 0,-4 5 0,-15 9 0,-5 4 0,14-4 0,-3 3 0,-2 1-289,-7 3 1,-2 1-1,-1 1 289,-1 0 0,0 1 0,0-1 0,5-1 0,0-1 0,4-2 0,-16 10 0,6-3 0,17-8 0,6-3 0,-18 10 0,32-13 0,17-12 0,9-7 866,5-4-866,6-2 0,-14 10 0,-17 12 0,-22 14 0,-13 6 0,9-6 0,21-12 0,19-16 0,34-29 0,42-33 0,2 4 0,11-6 0,-9 10 0,6-1 0,2-1-328,7-4 0,2 0 0,1 1 324,2-1 1,0 0 0,0 3 3,-7 6 0,0 1 0,-2 1-67,-8 4 1,-1 2 0,-1 0 66,20-10 0,-3 2 0,-6 5 0,-2 0 0,-2 1 0,0-1 0,-1 1 0,0-1 0,-3 0 0,-3 1 491,-6 4 1,-3 1-492,24-16 210,-25 18-210,-23 16 0,-16 9 0,-33 24 0,-3-1 0,-36 31 0,4 6 0,25-19 0,1 3 0,1 4 0,2 0 0,-18 36 0,17-16 0,16-23 0,11-17 0,4-9 0,7-2 0,15 8 0,15 9 0,11 6 0,0-1 0,-7-9 0,-8-11 0,-5-8 0,-2-4 0,-2-6 0,1-4 0,0-8 0,0-5 0,1-4 0,5-3 0,14-5 0,14-6 0,12-2 0,3 1 0,-6 7 0,-9 5 0,-9 5 0,-11 4 0,-9 5 0,-8 4 0,-8 4 0,-2 3 0,11-3 0,21-5 0,29-6 0,23-2 0,1 0 0,-19 6 0,-27 7 0,-24 2 0,-14 6 0,-7 7 0,1 15 0,2 17 0,1 9 0,-8 3 0,-29-3 0,-49 1 0,6-21 0,-18 1 0,-11 2-141,30-11 1,-6 0-1,-5 2 1,-3 1-1,-5 0 1,-2 1-1,-3 0 51,14-4 1,-2 1-1,-3 1 1,-3 0 0,-1 0-1,-3 1 1,0 0 0,-2 0-1,0 0 1,-1 1-1,0-1 14,4-1 0,-1 0 1,-2 1-1,0 0 0,-2 0 1,0 0-1,-1 0 1,0 0-1,-1 1 0,0-1 1,0 0-1,0 0 0,0 0 5,4-1 1,0 0 0,-2 0 0,1 0-1,-1 0 1,-1 0 0,1 0 0,0 0 0,0 0-1,0-1 1,1 1 0,1-1 0,0 0-1,1 0-5,0-1 0,1 1 1,-1-1-1,1 0 0,1 0 1,0 0-1,0 0 1,1-1-1,0 1 0,1-1 1,0 0-1,1 0 0,1-1-14,-9 3 1,1 0-1,1-1 1,0 0 0,1 0-1,1-1 1,0 1 0,1-1-1,0 0 1,1 0-1,2-1-20,-11 3 1,1-1 0,0 1 0,2-1-1,0-1 1,2 1 0,0-2 0,2 1-1,1-1-13,1 0 0,1-1 0,0 0 0,2-1 0,2 0 0,0 0 0,1 0 0,2-1-41,-16 4 0,2-1 0,1 0 0,2-1 0,4-1 0,4-1-82,-11 1 0,6-1 0,4-1 0,4-1-82,-6 2 0,6-1 0,8-2 54,8-2 1,10-1 1256,1 0 0,68-15-492,34-8 1,20-2-247,-3 1 1,11-1 0,9-1 0,5-1-373,-14 3 1,4-2-1,6 0 1,3 0 0,3 0-1,3-1 1,3 1 126,-11 1 0,4 0 0,3 1 0,2-1 0,1 0 0,3 0 0,1 0 0,0 0 0,1 1 0,1-1-76,-15 3 0,1 0 1,1-1-1,1 1 0,1 0 1,1 0-1,0 0 1,0 0-1,1 0 0,-1 1 1,1-1-1,-1 1 0,-1 0 0,1 1 0,0-1 1,0 0-1,0 1 0,1 0 1,-1 0-1,1 0 1,-2 0-1,1 1 0,-1-1 1,-1 1-1,-1 0 0,-1 1-14,8-1 1,-1 0-1,0 1 1,0 0 0,-1 0-1,-1 0 1,-2 1 0,0 0-1,-2 0 1,-2 1-1,-1-1-33,13 1 0,-2-1 0,-1 2 0,-3-1 0,-1 1 0,-3 0 0,-2 0 0,-3 0-74,22 0 0,-4 0 1,-4 1-1,-5 0 0,-5 0-131,19 0 0,-9 0 0,-11 1 819,-6 1 1,-16 2 491,-22 3 0,-58 3 0,-63 1-492,-9-6 1,-19 0-247,25-2 1,-8-1 0,-5 0 0,-4 1-83,14 0 1,-4-1 0,-3 1 0,-3 0 0,-1 1 0,-2-1-24,1 2 0,-3-1 1,-2 1-1,-1 0 1,-1 0-1,1 1 1,0 1-89,11-1 1,0 1 0,-1 0 0,1 1 0,-1 0 0,1 0 0,2 0 0,1 1-53,-6 1 0,1 1 0,1-1 0,1 2 0,2-1 0,1 1 0,3 1-32,-16 2 1,1 1-1,4 1 1,3 0 0,6 0 31,4 2 0,4-1 0,5 1 0,5 0 0,-29 8 0,13 0 0,31-7 0,10-1 0,8 2 0,37-11 983,53-4-492,16-3 1,19-2-296,-20 1 1,10 0-1,7 0 1,5 0 0,1 1-338,-7-1 1,4 1-1,3 1 1,2-1-1,2 1 1,1 0-1,0 0 18,-3 0 0,1 0 0,2 0 0,1 1 0,0 0 0,0-1 0,0 1 0,-1 0 62,-1 1 0,1-1 0,0 1 0,0-1 0,-1 1 0,-2 0 1,-1 0-1,-4 0-103,13 1 0,-3 0 0,-1 1 0,-4-1 0,-2 1 0,-4-1-18,-3 0 1,-2 0 0,-3-1-1,-4 1 1,-5-1 181,18 1 0,-7 0 0,-8 0 0,-2 0 0,-13 1 0,-10 3 0,-48 1 983,-44 0-492,-20-4 1,-20-1-247,4-1 1,-11 0 0,-9 1 0,-3-1-343,14 1 1,-5-1 0,-3 1-1,-3 0 1,-3 1 0,0 0 96,12-1 0,-2 1 0,-2 0 0,-1 0 0,-1 1 0,-1 0 0,1 0 0,0 0 0,-1 0 0,-1 1 0,-1 0 0,0 0 0,1 1 0,0-1 0,3 1 0,1 0 0,-3 0 0,1 1 0,1 0 0,1 0 0,3 0 0,1 0 0,3 0-197,-17 2 0,2 1 1,3 0-1,5-1 0,5 0 108,-18 3 0,7-1 0,11 0 89,1 1 0,17-2 0,14 2 0,56-9 0,49-13 0,18-1 0,18 0 0,-14 3 0,9 0 0,6 0 0,5-1 34,-10 1 1,6 0-1,3-1 1,2 1-1,3-1 1,2-1-35,-12 2 0,2-1 0,3 0 0,1 0 0,0 0 0,2 0 0,-1-1 0,-1 0 0,1 0 0,2-1 0,0 1 0,0-1 0,-1 0 0,0-1 0,-2 1 0,-1-1 0,4-1 0,0 0 0,-2-1 0,0 0 0,-3 0 0,-2 0 0,-3 0 61,12-2 1,-2 0 0,-3 0-1,-5 0 1,-6 0-62,12-2 0,-7 0 0,-9 1 0,-3 1 0,-15 1 0,-18 2 0,-93 10 0,-25 5 0,-20 1 0,20-1 0,-8 1 0,-6-1 0,-3 1 84,18-2 1,-3 0 0,-2 0 0,-3 0 0,-2 0 0,-1-1-85,-3 1 0,-3 0 0,-1-1 0,-3 1 0,0-1 0,0 1 0,1-1-141,-2-1 1,1 1-1,-1 0 1,0-1-1,-1 0 1,1 0-1,0 0 18,11-1 0,0 0 0,-1 0 0,1 0 0,0 0 0,-1-1 0,1 1 0,0 0 4,-11 0 1,-2 0-1,0-1 1,2 1 0,0 0-1,2 0 1,3-1 118,0 1 0,3-1 0,1 0 0,2 1 0,1-1 0,0 1-197,-10 0 0,1 0 1,2 1-1,3-1 0,4 1 190,4 0 0,4 1 0,4 0 1,5 0 6,-26 3 0,11 0 0,23-2 0,11 0 983,8 0 0,40-3 0,99-4-492,-16 0 1,14 0-247,-13 0 1,10 1 0,7-2 0,2 1-280,-17 0 1,3 0 0,2-1 0,2 1 0,2-1 0,1-1 33,-4 1 0,2-1 0,2 0 0,1 0 0,0-1 0,0 0 0,-1 0 0,0 0 0,1-1 0,0 0 0,0 0 0,0-1 0,-3 0 0,-1 0 0,6-2 0,-2 1 0,0-2 0,-3 1 0,-2-1 0,-4 1-165,17-4 0,-3 0 1,-5 0-1,-7 0 165,-2 0 0,-8 1 0,-7 1 0,-4 0 0,-12 3 0,-17 1 0,-116 19 0,18-3 0,-10 1 0,-14 2 0,-11 1 0,-7 0 140,28-4 1,-3 1 0,-2-1 0,-4 0 0,-2 1-141,-3 0 0,-4 0 0,-2 0 0,-3 1 0,0 0 0,-1 0-141,7-1 1,-1 1-1,-2 0 1,0 0-1,-1 0 1,1 0-1,1 1 0,-1-1 1,-1 1-1,1 0 1,-1 0-1,2 0 1,1 0-1,1 0-23,-4 0 0,1 1 0,1 0 0,2 0 0,2-1 0,5 0-4,-17 2 1,4 0 0,5-1 0,6-1 167,2-1 0,5 0 0,10-3 0,8-1 0,12-1 0,11-2 983,49-7 0,51-12-589,12 2 1,16-1-395,-17 3 0,6-1 0,6-1 0,5 0 0,-11 2 1,4 0 0,3-1 0,4 0 0,1 1 0,1-1-1,-1 1 0,4-1 0,1 1 0,2 0 0,0 0 0,-1 0 0,-1 0 0,-2 0 0,1 0 0,-1 1 0,0-1 0,-1 1 0,-2-1 0,-1 2-164,6-2 0,-1 1 0,-2 0 0,-1 0 0,-3 1 0,-4 1 140,16-2 1,-4 0 0,-6 2 0,-7 0 23,-10 1 0,-6 1 0,-7 1 0,3-1 0,-14 2 0,-26 4 0,-110 1 0,34-1 0,-7 0 0,-14-3 0,-11-1 0,-5 0 224,2-1 0,-5-1 0,-5 1 1,-3-1-225,16 2 0,-2 0 0,-3 0 0,-2 1 0,-3-1 0,-1 1-123,9 0 0,-2 1 0,-2-1 0,-1 1 0,-2 0 0,0 1 0,0-1 0,-1 1 0,-2 1 0,-2 0 0,-1 0 0,0 1 0,0 0 0,0 0 0,1 0 0,0 1 18,2 0 1,-1 1 0,1 0 0,-1 0-1,2 1 1,0 0 0,1-1 0,2 1-37,-4 0 1,1 1-1,0-1 1,1 1-1,3-1 1,2 1-1,3 0-51,-14 1 0,4 1 0,3-1 0,4 1 0,2-1 106,-2 0 0,2 0 0,6 0 0,5-1 86,4 0 0,7 0 0,3-1 491,-13 0 1,7 0 491,-30 0 0,25-1 0,18 3 0,18 2 0,13 0 0,12-2 0,6-3 0,0 5 0,-3-4-284,-38 12-699,-1-5 0,-11 0 0,-2 2 0,-7 1 0,-3 1-328,-15 3 0,-4 1 0,-1 0 261,-6 0 0,-1 1 1,2-1 66,7-1 0,2-1 0,5 0 0,-13 1 0,9-3 0,24-4 0,9-3 0,-8 1 0,23-7 0,6-3 0,-3-4 983,-2-3-782,-1-3-201,-1-1 0,0 0 0,-4-2 0,-7-1 0,-2-2 0,-4 0 0,-4 0 0,-1 2 0,-2 2 0,-2 5 0,1 4 0,1 3 0,-1 1 0,-2-1 0,-4-1 0,-4-2 0,-10-2 0,34 4 0,-3 1 0,-10 0 0,-3 0 0,-10 0 0,-2 2 0,-2-1 0,1 2 0,5-1 0,4 0 0,13 0 0,5 0 0,-18 0 0,33 0 0,24-2 0,10 1 0,9-15 0,11 4 0,19-10 0,37 10 0,6 7 0,17 3 0,-22 3 0,8 3 0,6 1 0,5 1-164,-9-1 0,6 2 0,3 0 0,3 0 0,3 0 0,0 1 41,-10-2 0,2 1 0,2 0 0,2 0 0,0 0 0,2 0 0,0 0 0,0 0 13,-4-1 1,1 0 0,1 1 0,0-1-1,1 0 1,0 0 0,1 0 0,-2-1-1,1 0 0,-1-1 1,1 1 0,0-1 0,0-1-1,0 1 1,0-1 0,-1 0 0,-1-1-1,0 0-13,6-1 0,0 0 0,-1-1 0,0 0 0,-1 0 0,0-1 0,-1-1 0,-1 0 0,-4-1 0,0-1 0,-2 0 0,1 0 0,-1-1 0,-1-1 0,0 1 0,0-2-18,8 0 1,0 0-1,0-2 1,-1 1-1,-1-1 1,0-1-1,-1 0 0,-5 0 1,1-1-1,-2-1 1,0 1-1,0-1 1,-1-1-1,0 1-23,10-2 0,0 0 0,-1-1 0,0 1 0,-1-1 0,-2 1 0,-4 0 0,0 1 0,-2-1 0,0 1 0,-2-1 0,-2 1-33,6-1 0,-3-1 1,-1 1-1,-2 0 0,-2 0-49,7 0 0,-1-1 0,-4 1 0,-6 2 573,1-1 1,-5 1 0,-8 1 163,-1 1 1,-9 1 491,7 1 0,-41 7 0,-21 1 0,-33 4 0,-41 6-492,0-1 1,-15 1-247,20-2 1,-6 1 0,-5 1 0,-5 0-443,-4 1 0,-4 1 1,-5 0-1,-3 2 0,-3 0 138,24-2 1,-2 0 0,-2 0 0,-2 1 0,-2 0 0,0 1-1,-1 0 1,0 1-52,3-1 1,-2 1 0,-1 0 0,0 1-1,-1 0 1,-1 0 0,1 0 0,1 0-1,0 0 0,1 1 1,0-1 0,0 1 0,0-1-1,1 1 1,0 0 0,1-1 0,1 1-1,1-1-31,-13 3 1,0 0-1,1 0 1,2 0-1,1-1 1,3 0-1,3-1-56,-12 3 0,2-1 1,3-1-1,5-1 0,4 0-131,-18 2 0,7-1 0,9-2 135,-2-1 1,13-2 192,-5 0 983,62-9 0,33-4 0,26-2 0,33-1-492,3 1 1,15 1-247,-20 0 1,7 0 0,6 1 0,4 0-387,-11 0 0,4 0 0,4 1 0,2 0 0,2 0 0,3 0 141,-10 0 0,3 1 0,2 0 0,2 0 0,1 0 0,2 0 0,0 1 0,0-1-110,0 1 1,0 0 0,2 0 0,0 0-1,2 0 1,0 1 0,1-1 0,0 0-1,0 1 11,-3-1 1,0 0 0,1 0-1,1 0 1,0 0 0,0 0-1,1 0 1,-1 0 0,1-1-1,0 1 0,1 0 1,2-1 0,-1 1-1,1-1 1,0 1 0,0-1-1,0 0 1,-1 0 0,-1 0-1,0-1 0,-4 0 1,-1 0 0,0 0-1,0 0 1,0-1 0,-1 1-1,-1-1 1,-1 0 0,-1 0-1,-2-1-24,11 0 0,-2 0 0,0 0 0,-2-1 0,-1 1 0,-2-1 0,-2 0 0,-2 0-41,9-1 0,-2 1 0,-2-1 0,-4 0 0,-2 0 0,-5 0-82,11-2 0,-4 1 0,-6-1 0,-6 0 39,30-1 1,-13 0 697,-33 3 1,-11 0 491,-10 1 0,-38 3 0,-31 5 0,-39 4-492,-1-3 1,-17 1-247,12-3 1,-10 0 0,-7 1 0,-4-1-279,13 0 1,-4-1 0,-3 1 0,-3 0 0,-3-1 0,-2 1 32,8 0 0,-2-1 0,-3 1 0,-1 0 0,-2-1 0,-1 1 0,0 0 0,1 0-110,6-1 1,-1 1 0,0-1 0,-1 1-1,0 0 1,0-1 0,0 1 0,1 0-1,1 0-13,-8 0 0,0 0 0,0 0 0,1 0 0,0 1 0,2-1 0,1 0 0,1 0-18,-1 1 1,-1-1-1,2 1 1,2-1-1,1 1 1,4-1-1,2 0-56,-11 2 0,4-1 1,3 0-1,3 0 0,4-1-49,-1 1 0,4-1 0,5 0 0,6-1 180,-21 2 1,12-2 65,-17-1 983,63-3 0,44-2 0,34-3 0,30-5 0,22 0-492,-43 5 1,2 1-1,8 2 1,4 1-1,11 0 1,7 1-165,-7 0 1,5 0 0,5 0-487,-11 0 1,2 0-1,4 0 1,1 0 158,11-2 0,4 1 0,1-1 0,1-1 0,-16 1 0,2-1 0,1-1 0,-1 1 0,-3-1 0,12-2 0,-1 0 0,-3 0 0,-1 0 0,-10-1 0,-1 0 0,-3 1 0,-4-1 0,3 0 0,-5 1 0,-6-1 0,2 1 0,-9 1 0,18 0 0,-46 3 0,-34 2 0,-46 0 0,-14 0 0,-14 0 0,-2 0 0,-9 0 0,-6 0-154,6 0 1,-6 0-1,-2 0 1,-3 0 153,10 0 0,-3 0 0,-1 0 0,-1 0 0,0 0 0,0-1 0,-1 0 0,0 0 0,1-1 0,1 1 0,6-1 0,1 0 0,1 0 0,0-1 0,2 1-246,-15-1 0,2 0 0,2 0 0,0 0 94,8 0 1,0 0 0,2 0 0,0 1-91,6 0 1,1 1-1,0 0 1,2 1 241,-19 0 0,2 1 0,3 2 0,14 0 0,3 1 0,4 0 0,-7 2 0,8 2 983,-10 5 0,58-7-798,63-11 0,34-4-185,-14 6 0,6 1 0,8 1-197,-2-2 0,9 0 1,4 1-1,5 0 0,1 1 56,-13 2 1,2 1-1,3 1 1,2 0-1,1 0 1,2 1-1,2 0 31,-10-1 1,1 1 0,2 0 0,2 1-1,0-1 1,2 0 0,0 1 0,0-1-1,1 1 11,-4-1 1,1 0 0,2 0-1,0 1 1,0-1 0,0 0-1,1 0 1,-1 1 0,1-1-1,-2-1-11,9 2 1,1-1 0,0 0 0,-1 0-1,1 0 1,-2-1 0,1 1 0,-2-1-1,0 0-13,5 0 0,0-1 0,-1 1 0,-1-1 0,0-1 0,-1 1 0,-2-1 0,0 0-18,5-1 1,-1 0-1,-2 0 1,0-1-1,-1 0 1,-2 0-1,-1-1-23,5-1 0,-1 0 0,-1 0 0,-2-1 0,0-1 0,-3-1 0,-7 0 0,-1 0 0,-1-1 0,-1 0 0,-2-2 0,-1 1 66,6-3 1,0 0-1,-3-1 1,-1-1-1,-3 0 98,6-2 0,-4 0 0,-2-1 0,-2 0 327,11-2 1,-4-1 0,-4 1 163,22-4 1,-8 1-1,-21 3 1,-5 2-1,-10 3 1,-4 1 491,20-4 0,-25 8 0,-7 4 0,11 2 0,22 2 0,17 0 0,-2 0 0,-23 0-487,-29 0-496,-24 0 0,-67 0 0,-7 0 0,-3 0 0,-9 0 0,-13 0 0,-8 0 0,17 0 0,-4 0 0,-4 0-246,7 0 0,-3 0 0,-3 0 0,-1 0 0,-10 0 0,-3 0 0,-1 0 0,1 0 202,3 0 0,0 0 0,1 0 0,1 0-191,4 0 1,0 0-1,3 0 1,3 0 234,-7 0 0,4 0 0,6 0 0,-5 0 0,9 0 0,-23 0 0,54 1 0,28 1 983,10 1 0,36-2 0,16-11-917,-1 0 1,8-3-67,18-3 0,9-1 0,-1 4 0,9 0 0,3 1-246,-7 3 0,3 1 0,4 1 0,2-1 49,-6 2 0,2 0 1,3 0-1,0 1 0,2-1 33,-11 0 0,2 1 0,1 0 0,0 0 0,0-1 0,0 1 0,0-2 0,0 1 0,0 0 0,0-1 0,0 0 0,0 0 0,-2-1 0,1 0 0,-1 0 0,0-1 0,-1 0 0,-1 0-33,7-1 0,0-1 1,-2 0-1,-1 0 0,-4 0-49,8-2 0,-3 0 0,-3 0 0,-4 0 222,7-1 0,-6 0 0,-5 1 24,6-1 0,-10 1 983,16-3-134,-44 8 134,-30 5 0,-15 2 0,-52 1 0,-12 0-492,-7 0 1,-11 0-431,12 0 1,-5 0-1,-4 0-307,1 0 0,-5 0 0,-4 0 0,-3 0 49,1 0 0,-3 0 1,-3 0-1,-2 0 0,-1 0 33,10 0 0,-2-1 0,0 1 0,-2 0 0,1 0 0,-1 1 0,-3-1 0,-2 1 0,1 0 0,-1 0 0,1 0 0,1 1 0,4 0 0,-1 1 0,2-1 0,0 2 0,2-1 0,2 1-33,-4 1 0,2 0 1,2 1-1,2 0 0,4 1-49,-6 0 0,4 2 0,3 0 0,5 0 123,2 1 0,5 2 0,6-1 123,0 2 0,10 0 983,-6 5 0,37-7 0,33-7 0,40-3-492,-3-1 1,8 0-259,5 1 0,7 2 1,5 0-480,2 1 0,4 1 0,4 1 0,4 0 239,-2-1 0,4 1 0,2-1 0,2 1 0,1 0-157,-8-2 0,1 1 0,1 0 0,1 0 0,0-1 0,0 0 0,3-1 0,0 1 0,1-1 0,-1-1 0,0 0 0,-1 0 0,-4-2 0,0 0 0,0 0 0,-2-1 0,-1-1 0,-2 0-33,5-1 0,-1 0 1,-3-1-1,-1 0 0,-3-1 96,9-2 0,-3 0 1,-2-2-1,-5 0 46,5-2 1,-5-2 0,-5 0 54,18-5 0,-6-2 491,-9 2 1,-3-2-1,-7 3 1,-2-1-1,-4-1 1,-2 1-1,-8 2 1,-3 0 491,34-10 0,-13 6 0,-7 4-672,0 2-311,0 4 0,-4 2 0,0 3 0,3 3 0,1 0 0,0 2 0,-9 0 0,-2 0 0,22 0 0,-23 1 0,3 1 0,14 2 0,2 2 0,4 1 0,1 1 0,-8 2 0,-3-1 0,33 8 0,-36-4 0,-30-5 0,-18-2 0,-8 0 0,-16 4 0,2-3 0,-10 5 0,7-6 0,5-1 0,27 9 0,-2-2 0,25 9 0,-16-4 0,-2 0 0,-9 0 0,-6-2 0,-5-5 0,-4-4 0,-17 0 0,-3-1 0,-20 3 0,5-2 0,-2-2 0,4-2 0,1-2 0,-26 0 0,10 0 0,-6 0 0,-20 0 0,-7-2 0,14 0 0,-3-1 0,-1-2-207,-5-1 1,-1-1 0,0-1 206,-1-1 0,0-1 0,2-2 0,4 1 0,2-2 0,1 0 0,-28-7 0,3 0 0,3-1 0,1 1 0,-5 1 0,-1 0 0,25 6 0,-1 2 0,-1 0 0,-3 1 0,0 1 0,-1 1 0,-2 2 0,0 0 0,0 1 0,3 1 0,0 1 0,1 1 0,4 0 0,0 1 0,2 0 0,-25 1 0,2 0 0,8 0 0,2 0 0,9 0 0,1 0 0,6 1 0,2 2 0,0 2 0,1 2 0,3 4 0,-1 2 309,1 4 1,1 1-310,-2 3 0,1 2 0,3 0 0,2 1 0,4-1 0,2 0 0,-34 24 0,18-4 0,8 7 0,-9 11 0,22-23 0,-3 1 0,-8 5 0,-4 1 0,-8 2 0,-3 0 0,1-3 0,1-1 0,7-7 0,2-2 0,10-7 0,5-2 0,-14 6 0,26-15 0,18-8 0,10-2 0,-1-1 0,-4 4 0,1-2 0,-1-1 0,54-16 0,-5 2 0,51-10 0,-9 7 0,6 4 0,1 3 0,-7 2 0,-7 1 0,-2-3 0,7-3 0,3-3 0,4-1 0,-1 1 0,6-2 0,-40 5 0,2-1 0,8-3 0,3 0 0,11-3 0,1-1 0,0 0 0,1 0 0,1 1 0,0-1 0,-3 1 0,-2 0 0,-4 1 0,0 0 0,1-2 0,1 0 0,1-4 0,0 0 0,7-1 0,1-1 0,1-2 0,-1 0 0,0 2 0,-2-1 0,-7 3 0,-4 0 0,-9 2 0,-3 1 0,-4 2 0,-2 1 0,43-8 0,2 7 0,1 4 0,-5 4 0,-19 2 0,-20 2 0,-21 2 0,-11 0 0,3 0 0,5 0 0,8 0 0,4 0 0,0 0 0,8 1 0,8 4 0,12 5 0,-1 3 0,-12 1 0,-16-5 0,-15-3 0,-7 0 0,9 2 0,20 8 0,22 13 0,16 15 0,-42-15 0,-2 5 0,-3 8 0,-4 4 0,-7 4 0,-4 3 0,-6 1 0,-5-1 0,-2 44 0,-15-26 0,-13-20 0,-15-19 0,-10-12 0,-16-5 0,-11-1 0,-15 6 0,37-6 0,0 4 0,-6 5 0,1 4 0,-1 5 0,2 4 0,0 2 0,4 3 0,3-2 0,4 1 0,-20 27 0,17-16 0,16-18 0,11-14 0,5-8 0,1-4 0,2-3 0,-2-2 0,-1-1 0,-3 3 0,-8 3 0,-8 2 0,-4 1 0,0 0 0,6-3 0,6-3 0,3-2 0,-3-2 0,-17 0 0,-38 0 0,18-1 0,-5 2 0,-12-1 0,-4 2 0,-7 0 0,-1 1 0,5 2 0,1 1 0,8 1 0,3 1 0,2-1 0,1 0 0,3 0 0,0-1 0,-5 0 0,-1-1 0,-3-1 0,-2 0 0,-4-1 0,0 0 0,-6 0 0,0-1 0,2 0 0,0 0 0,-4-1 0,-1 1 0,0-2 0,1 1 0,1-1 0,-1 0 0,-6 0 0,-2 0-203,30 0 1,0-1-1,-1-1 203,-5 0 0,-2-1 0,-1-1 0,-3 0 0,0-1 0,-2 1 0,-3-2 0,0 0 0,-2 1-328,-2-1 0,-2 0 0,0 1 264,-3 1 1,-1 0-1,0 1 64,-3-1 0,0 0 0,-1 1 0,23 1 0,0 0 0,-1 0 0,-1 1-246,-2 0 0,-1 0 0,0 0 0,-1 0 90,-4 0 1,-1 0-1,0 0 1,-2 1 155,-5-1 0,-1 1 0,-1 1 0,-1-1-246,-1 0 0,-2 0 0,1 0 0,0 0 36,2 0 0,0 0 0,0 0 0,3 0 210,4 0 0,2 0 0,1 0 0,2 0-62,-16 0 1,2 0-1,4 0 62,12 0 0,3 0 0,2 0 285,9 0 0,1 0 0,2 0-285,-23 0 0,3 0 491,10 0 1,3 0-235,7 0 1,2 0 233,5-1 1,-1 2-1,-4 1 1,-4 1-434,-11 2 0,-5 2-58,18-2 0,-2 0 0,-2 1 10,-7 1 0,-3 1 1,-1-1-11,-3 1 0,-1 0 0,0 0 0,-3 0 0,1 0 0,-1 0 0,2 1 0,-1 1 0,1-1 0,3 0 0,1 0 0,1 0 0,6 0 0,0-1 0,3 1 31,-29 2 0,4 0-31,10-1 0,3-2 0,10-2 0,2-1 0,6-2 0,1-1 0,8-1 0,1 0 0,4-1 0,1 0 816,-49 1-816,0 1 27,48 1 0,-1 0-27,-4 0 0,0-1 0,-2 1 0,2-1 0,0-1 0,3 0 0,-39-1 0,24 0 0,21-3 0,13-3 0,3-4 0,-3-4 0,-8-1 0,-2-2 0,-1 3 0,0 3 0,2 3 0,4 4 0,5 2 0,8 1 0,6 1 0,3 0 0,-1 0 0,-2 0 0,-3 0 0,0 0 0,1 0 0,2 0 0,2 0 0,0 0 0,-4 0 0,-11 0 0,-9 0 0,-6 0 0,-1 2 0,3 2 0,2 2 0,5 1 0,9-4 0,10-1 0,11-2 0,51-20 0,11 9 0,6 0 0,8 1 0,11 5 0,7 4 0,-9 0 0,6 1 0,4 1-246,-1 1 0,4 0 0,4 1 0,1 0 49,-10 0 0,3 0 1,1 1-1,1 1 0,1-1 69,4 0 0,2 1 0,0-1 0,0 1 1,-1 0 127,-5-1 0,1 0 0,-2 1 0,0-1 0,-3-1 0,11 1 0,-2-2 0,-2 1 0,-2-2-246,-8 0 0,-2 0 0,-1-1 0,-1 0 224,15 1 0,-3-1 0,0-1 22,-2 1 0,-1 0 0,-2 0-145,-9 1 1,-1-1 0,0-1 144,-1 1 0,0-1 0,-1 0 0,-1 0 0,-2-1 0,1 1 0,-3 0 0,0-1 0,1 1 0,2-1 0,1 1 0,-1 0 0,0 1 0,-1 0 0,1 0 0,4 0 0,1 0 0,0 0 0,4 0 0,-1 1 0,0 1 0,-2 1 0,-1 0 0,-1 1 0,-4-1 0,1 2 0,-3-1 0,26 4 0,-3-1 0,-12-1 0,-2 0 0,-8-2 0,-2-1 491,-9 0 1,-4 0 491,40-1 0,-6 1-369,7-3-351,-38-1 1,4-2-264,14-2 0,3-3 0,15-4 0,4-3-226,-25 3 1,1-1 0,1 0 225,0-1 0,0 0 0,0 1 0,-3 1 0,1 0 0,-2 2 0,-4 1 0,0 2 0,-2 0 0,25 0 0,-2 1 0,-5 1 0,-3 1 0,-6 1 0,-2 0 0,-4 0 0,-2 0 0,-3 1 0,0-1 0,0 0 0,1 1 338,0-1 0,0 0-338,-1 2 0,0-1 0,-2 1 0,-1 0 0,-4 1 0,-1 0 0,44 0 0,-11 0 0,-10 0 0,-2 0 0,15 2 0,-36 1 0,2 1 0,5 3 0,3 2 0,12 4 0,1 2 0,4 2 0,0 2 0,2-1 0,1 0 0,2 0 0,1-3 0,-10-2 0,-1-2 0,-4-3 0,-3-2 0,-8-1 0,-2-1 0,39 0 0,-16-1 0,2 2 0,9 2 0,-40-2 0,2-1 0,4 1 0,1 0 0,-1 0 0,-2 0 0,-1 0 0,-1 0 0,-5 0 0,0 0 0,41 5 0,-6-2 0,-12 0 0,-15-4 0,-18-2 0,-15-1 0,-7-1 0,-5 0 0,-1 0 0,-1 0 0,2 0 0,11 0 0,20 0 0,20 0 0,12-2 0,-4-3 0,-14 0 0,-20-1 0,-16 3 0,-10 0 0,-4 0 0,1 0 0,7 1 0,6 1 0,0 0 0,-2-1 0,-5-2 0,-5 0 0,-4-1 0,-25-7 0,-29 5 0,-46-8 0,13 8 0,-12-1 0,13 0 0,-5-1 0,-7-1-197,18 2 0,-5-1 1,-2-1-1,-4 1 0,-2-1 33,-2 0 0,-3 0 0,-2 0 0,-2 0 0,-1 0 0,-1 0 23,10 2 1,-2-1-1,-1 0 1,0 0-1,-1 1 1,1-1-1,0 1 0,0 0 1,-1 0-1,0 1 1,0-1-1,2 1 1,0 0-1,3 0-23,-4 1 0,1 0 0,1 0 0,2 0 0,3 1 0,2 0-82,-18-1 0,3 0 0,4 1 0,5 0-82,-4 0 0,4 0 0,7 0-140,-9 1 0,10 1 468,-20 0 983,38 3 0,22 0 0,11 0 0,9 0 0,6 0 0,5 0 0,0 0-40,2 10-943,2-4 0,1 9 0,3 4 0,0 13 0,0 29 0,0 20 0,0 5 0,-2-8 0,-9-26 0,-11-23 0,-11-17 0,-14-9 0,-12-9 0,-15-6 0,-13-7 0,1-1 0,10 1 0,20 3 0,18 4 0,12 0 0,7 3 0,2 1 0,4 2 0,7 2 0,46-1 0,-7-1 0,39-1 0,-10-2 0,-15 6 0,6 1 0,24 3 0,6 4 0,-18 1 0,3 2 0,1 1 0,4 2 0,2 1 0,0 1 0,-4 0 0,-1 1 0,-2 0 0,20 3 0,-4 0 0,-9-4 0,-4 0 0,-8-3 0,-2-1 0,-6 0 0,-2 0 0,45 9 0,-16-1 0,-25-2 0,-19-4 0,-16-6 0,0-3 0,12 3 0,19 2 0,20 4 0,4 1 0,-5-3 0,-9-1 0,-11-3 0,-7-1 0,-4-3 0,-8-1 0,-6 0 0,-6 0 0,-6-3 0,-2-6 0,0-4 0,-2-6 0,0 0 0,-4 2 0,-4 1 0,-8 1 0,-15 0 0,-12 0 0,-8 2 0,2 3 0,10 5 0,10 2 0,11 4 0,4 20 0,3 0 0,-2 20 0,0-2 0,0 21 0,6 35 0,7-29 0,6 5 0,7 16 0,4 2 0,6 4 0,2-1 0,1-2 0,-1-3 0,-5-10 0,-4-5 0,-6-15 0,-2-4 0,7 23 0,-14-34 0,-7-19 0,-4-9 0,-1-4 0,0-2 0,0 0 0,-3 1 0,2 0 0,-1 0 0,1 1 0,1 1 0,-1 3 0,-2 0 0,-1 0 0,-4 1 0,-3-1 0,-4-1 0,-2-2 0,2-2 0,4-2 0,5-6 0,-7-47 0,-8-17 0,5 12 0,-1-2 0,-1 4 0,1 2 0,-9-30 0,11 25 0,9 21 0,6 18 0,4 8 0,9 13 0,-2 2 0,2 10 0,-9 1 0,-2 4 0,-2 3 0,0 3 0,-3 4 0,-6 8 0,-5 5 0,-4 5 0,1-5 0,4-12 0,2-10 0,2-11 0,1-5 0,2-5 0,-2-2 0,-4-1 0,-4 0 0,-5-2 0,-2 0 0,-1 0 0,3-2 0,4 0 0,6 0 0,45 0 0,7 2 0,45 0 0,-3 0 0,10 0 0,-41 0 0,1 0 0,5 0 0,0 0 0,3 1 0,1 1 0,-1 0 0,0 1 0,-5 1 0,-1 0 0,-4 1 0,-1 0 0,1-1 0,1 0 0,-1-2 0,0 0 0,1 0 0,1-2 0,-2 0 0,0 0 0,36 0 0,-8 0 0,-3 0 0,11 0 0,-35 0 0,2 0 0,10-1 0,2 0 0,4-2 0,2 0 0,2-1 0,-1-1 0,0-1 0,-2 0 0,-3 1 0,-2 0 0,2 1 0,1 0 0,4 0 0,3 0 0,9-2 0,3 0 0,8 0 0,2-2 0,-31 3 0,1-2 0,0 0 0,1 0 0,1-1 0,-1 1 0,31-4 0,-1 1 0,-6 1 0,-3-1 0,-9 2 0,-4 1 0,-13 2 0,-5 0 0,35-4 0,-27 3 0,-20 0 0,-5 1 0,8-3 0,16-1 0,15-4 0,11-1 0,7 0 0,-49 6 0,0 1 0,44-6 0,-12 1 0,-17 4 0,-21 2 0,-18 2 0,-15 2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0.549"/>
    </inkml:context>
    <inkml:brush xml:id="br0">
      <inkml:brushProperty name="width" value="0.35" units="cm"/>
      <inkml:brushProperty name="height" value="0.35" units="cm"/>
      <inkml:brushProperty name="color" value="#001633"/>
    </inkml:brush>
  </inkml:definitions>
  <inkml:trace contextRef="#ctx0" brushRef="#br0">7040 462 24575,'-73'0'0,"0"0"0,-5 0 0,-2 0 0,-10 0 0,-1 0 0,1 0 0,1 0 0,8 0 0,3 0 0,10 0 0,3 0 0,10 0 0,4 0 0,-28 0 0,21 0 0,16 0 0,13 0 0,8 0 0,4 0 0,-1 0 0,-9 0 0,-22 0 0,-33 0 0,22 0 0,-6 0 0,-16 0 0,-4 0 0,-11 0 0,-1 0 0,-2 0 0,2 0 0,3 0 0,1 0 0,8 0 0,3 0 0,10 0 0,3 0 0,7 0 0,4 0 0,-33 1 0,25 3 0,18 2 0,14 2 0,7 2 0,3 0 0,-7 1 0,-12 2 0,-13 0 0,-11 1 0,-6-2 0,-1-3 0,3-5 0,6 0 0,5-1 0,7 0 0,4 1 0,10-2 0,10 0 0,9 0 0,10 0 0,3 1 0,1 0 0,-3-1 0,2-16 0,6-9 0,22-20 0,25-3 0,21-2 0,8 7 0,-9 9 0,-13 9 0,-10 6 0,7-2 0,15-5 0,19-6 0,9-6 0,-5 4 0,-6-2 0,-3 0 0,-4 0 0,-9 3 0,-16 8 0,-21 9 0,-16 8 0,-9 4 0,-27 2 0,-4 0 0,-27 0 0,-3 2 0,-5 4 0,-1 4 0,-2 1 0,-21-3 0,24-4 0,-7 0 0,-20-1 0,-6-1-287,22 0 0,-3-1 0,-1 1 287,-5 1 0,-1-1 0,-1 1 0,-1-1 0,-1 0 0,1 1 0,2 0 0,0 1 0,1-1 0,3 1 0,1 0 0,2 0-37,5-1 1,1 0 0,3 0 36,-21 2 0,5-1 0,13-1 0,4 0 0,13-2 0,4 0 0,-27 4 0,9-3 856,6 2-856,3 0 114,4-1-114,11-1 0,11-2 0,11 0 0,8 0 0,-2 0 0,-10 2 0,-18 1 0,-16 1 0,-8 1 0,5-3 0,14-1 0,15-1 0,13 0 0,3 0 0,-7 2 0,-14 1 0,-12-1 0,-2 0 0,4-2 0,11 0 0,10 0 0,5 0 0,0 0 0,-10 0 0,-18 0 0,-19-1 0,-15-1 0,-3-3 0,13-2 0,19-1 0,24 0 0,18-2 0,9 5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3.200"/>
    </inkml:context>
    <inkml:brush xml:id="br0">
      <inkml:brushProperty name="width" value="0.35" units="cm"/>
      <inkml:brushProperty name="height" value="0.35" units="cm"/>
      <inkml:brushProperty name="color" value="#001633"/>
    </inkml:brush>
  </inkml:definitions>
  <inkml:trace contextRef="#ctx0" brushRef="#br0">9729 175 24575,'-83'0'0,"29"0"0,-5 0 0,-15 0 0,-3 0 0,-1 0 0,1 0 0,8 0 0,4 0 0,-30 0 0,40 0 0,23 0 0,16 0 0,8 2 0,2 2 0,-3 2 0,1-1 0,-20 2 0,-28 8 0,6-2 0,-8 2 0,-23 5 0,-6 1 0,23-6 0,-2 0 0,0-1 0,0 0 0,-1-2 0,1 0 0,-21 3 0,5-3 0,15-3 0,5-3 0,10-1 0,4-2 0,-27-1 0,20-2 0,10 0 0,9 0 0,3 0 0,3-1 0,-2-3 0,0-7 0,-4-5 0,-6-4 0,0-3 0,-8-2 0,-5-3 0,-4-1 0,-8-3 0,-7-1 0,-7 1 0,-10 3 0,43 16 0,-1 1 0,-48-7 0,2 5 0,12 3 0,17 3 0,18 1 0,16 3 0,11 2 0,8 1 0,4 1 0,0 0 0,0-1 0,-26-1 0,-42 0 0,19 0 0,-7 2 0,-12 1 0,-3 1 0,-5 2 0,-1 0 0,0 1 0,1 1 0,4 0 0,1 0 0,5-2 0,1 0 0,8-2 0,2-1 0,5 0 0,2 0 0,3-1 0,3 0 0,-40 0 0,13 0 0,12 0 0,9 0 0,3 0 0,1-2 0,1-2 0,-3-1 0,-9 0 0,-22 3 0,30 2 0,-4 0 0,-15 0 0,-5 0 0,-14 0 0,-3 0-270,26 0 0,-2 0 1,-2 0 269,-6 0 0,-2 0 0,-1 0 0,-4 0 0,-3 0 0,0 0 0,-3 0 0,-1 0 0,-1 0 0,1 0 0,0 0 0,0 0 0,3 0 0,1 0 0,1 0 0,4-1 0,1 0 0,1 0 0,1-1 0,2 1 0,-1-1 0,1 0 0,1-1 0,0 1 0,2-2 0,0 1 0,1-1 0,3 1 0,1 0 0,1-1 0,2 1 0,1-1 0,2 0 0,-27-1 0,4 1 0,8 1 0,3 1 0,13 0 0,4 1 0,-29 1 0,29 0 0,22 0 809,17 2-809,12 5 0,8-3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8.565"/>
    </inkml:context>
    <inkml:brush xml:id="br0">
      <inkml:brushProperty name="width" value="0.35" units="cm"/>
      <inkml:brushProperty name="height" value="0.35" units="cm"/>
      <inkml:brushProperty name="color" value="#001633"/>
    </inkml:brush>
  </inkml:definitions>
  <inkml:trace contextRef="#ctx0" brushRef="#br0">7795 438 24575,'-67'0'0,"16"0"0,-5 0 0,-24 0 0,-6 0 0,-9 0 0,-2 0 0,-3 0 0,0 0 0,10 0 0,2 0 0,11 0 0,2 0 0,5 0 0,3 0 0,8 0 0,3 0 0,-40-2 0,19 0 0,14-2 0,7-1 0,-6 3 0,-23 0 0,25 1 0,-6 1 0,-21 0 0,-6 0-281,21 0 1,-3 0 0,-1 0 280,-6 0 0,-2 0 0,-2 0 0,-8 0 0,-3 0 0,0 0-246,23 0 0,-1 0 0,-1 0 0,-2 0 0,-13 0 1,-3 0 0,-2 0-1,-1 0 49,15 1 0,-1-1 1,0 1-1,-2 0 0,1 0 0,-1 1 0,0 0 1,-1 0-1,1 1 0,1 0 143,2 0 1,0 1-1,1-1 1,2 2 0,3-1-79,-4 2 0,3 0 0,3 1 0,2-1 132,-9 1 0,4 0 0,5-1 319,-8 1 0,8-2-319,17-3 0,3 0 983,-30 2-236,8 1 236,1 2 0,2 0 0,5-1-730,-6 0-253,-17 1 0,39-2 0,-2 0 0,-4 0 0,1 0 0,3 0 0,3-1 0,-28 1 0,20-3 0,12-2 0,-1 0 0,-15 0 0,-11 0 0,-4-1 0,4-1 0,2-1 0,-6 1 0,-6 0 0,-3 2 0,8 0 0,18 0 0,19-1 0,15-3 0,6 0 0,-6-1 0,-15 1 0,-21 1 0,-10-1 0,2-1 0,14-1 0,22-2 0,15 1 0,13 2 0,15-7 0,-3 5 0,14-11 0,1 4 0,21 0 0,33 5 0,-19 6 0,7 3 0,18 5 0,4 3 0,10 1 0,2 3 0,-29-3 0,1 0 0,-1 1 0,-2 2 0,-1-1 0,0 0 0,24 2 0,-2 0 0,-7-2 0,-4-1 0,-12-3 0,-3 0 0,-10-3 0,-3 0 0,34 3 0,-15 0 0,-8 1 0,-6 2 0,-4 2 0,0 1 0,3 0 0,3-2 0,5 0 0,6-2 0,6-2 0,7-2 0,1-3 0,-2-2 0,-8 0 0,-13 0 0,-12 0 0,-6 0 0,2 0 0,14 0 0,16 0 0,11 0 0,2 0 0,-12 0 0,-11 0 0,-9 0 0,3 0 0,12 0 0,16-1 0,-33-2 0,3-1 0,8-1 0,2 0 0,10-2 0,3 1 0,10-1 0,4 1 0,-24 3 0,3 0 0,1 1-287,7-1 1,2 1 0,0-1 286,5 1 0,2-1 0,0 1 0,3 0 0,0 0 0,-1 1 0,-6-1 0,-1 1 0,-1 0 0,-6 1 0,-2-1 0,-1 1 0,27-1 0,-5-1 0,-10 0 0,-2-1 0,-4 0 0,-1 0 0,-6-1 0,-3-1 0,-5 2 0,-2-1 0,-5-1 0,-1 1 859,43-4-859,-14 3 0,-9 3 0,-2 2 0,3 0 0,4 0 0,4 0 0,2 0 0,2 0 0,2 0 0,1 0 0,2 0 0,5 0 0,-43 0 0,1 0 0,8 0 0,2 0 0,2 0 0,2 0 0,4 0 0,-1 0 0,-2 0 0,-1 0 0,-8 0 0,-2 0 0,-5 0 0,-4 0 0,28 0 0,-18 0 0,-7 2 0,2 4 0,13 1 0,14 5 0,11-1 0,-44-5 0,1 0 0,1-1 0,0-1 0,-1-1 0,1-1 0,1 0 0,0-1 0,2-1 0,0 0 0,0 0 0,1 0 0,-2 1 0,0 0 0,-4 0 0,0 0 0,45 4 0,-7 0 0,-5 0 0,0-1 0,3-1 0,7-1 0,1-2 0,-11 0 0,-19 0 0,-22 0 0,-16 0 0,-8 0 0,5 0 0,17 0 0,20 0 0,22 0 0,17 0 0,-40 0 0,3 0 0,12 0 0,4 0 0,17 0 0,7 0-328,-21 1 0,5 0 0,0 0 195,6 2 1,2 1 0,0-1 132,0 1 0,1 0 0,-4 0-33,-9 0 0,-3-1 0,-4 1 33,11-1 0,-9 0 0,-23-3 0,-8 0 0,3 0 0,-24 0 0,-7 0 983,21 0-788,10 0 1,8 0-143,15 0 0,4 0-53,9 0 0,0 0 0,-3 0 0,-4 0 0,-19 0 0,-3 0 0,0 0 0,0 0 0,-1 0 0,1 0 0,2-1 0,-1 1 0,-1-1 0,-2 0 0,39-3 0,-23-1 0,-25 0 0,-16 0 0,-12 1 0,-7 1 0,-3 1 0,3-5 0,9 1 0,20-8 0,21-2 0,27-3 0,-34 8 0,2 1 0,1 0 0,0 1 0,-1 1 0,-2 0 0,40-2 0,-13 5 0,-1 3 0,0 2 0,4 0 0,-3 0 0,-8 0 0,-13 0 0,-14 0 0,-8 0 0,-3 0 0,11 0 0,25 0 0,-15 0 0,6 0 0,10 0 0,3 0 0,3 0 0,0 0 0,-8 0 0,-4 0 0,23 0 0,-34 0 0,-29-1 0,-13-2 0,-4-1 0,2 1 0,0 1 0,5 0 0,-1 0 0,-2 0 0,-54 0 0,-10-1 0,-6-1 0,-11-1 0,-4-2 0,-8-3 0,-5-1-246,0 1 0,-6-2 0,-4-1 0,-2 0 49,4 0 0,-3 0 1,-2 0-1,-2-1 0,-2 0 33,9 1 0,-2 0 0,-2-1 0,0 1 0,1-1 0,2 1 0,7 0 0,1 1 0,1 0 0,1 0 0,2 0 0,0 0-33,-6-1 0,0 1 1,2-1-1,2 1 0,4 0-49,-3 0 0,3 0 0,3 0 0,7 2-118,-30-5 0,11 3 364,27 2 0,8 2 0,-8-4 983,27 1-738,4-19 1,19 18 0,-3-12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32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764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547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179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0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77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94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95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216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4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4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41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86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77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1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906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99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8" r:id="rId3"/>
    <p:sldLayoutId id="2147483659" r:id="rId4"/>
    <p:sldLayoutId id="2147483662" r:id="rId5"/>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image" Target="../media/image5.jp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0.png"/><Relationship Id="rId19"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certificate&#10;&#10;Description automatically generated">
            <a:extLst>
              <a:ext uri="{FF2B5EF4-FFF2-40B4-BE49-F238E27FC236}">
                <a16:creationId xmlns:a16="http://schemas.microsoft.com/office/drawing/2014/main" id="{0573C7CC-19A1-F222-23A6-4BA7476DD2C3}"/>
              </a:ext>
            </a:extLst>
          </p:cNvPr>
          <p:cNvPicPr>
            <a:picLocks noChangeAspect="1"/>
          </p:cNvPicPr>
          <p:nvPr/>
        </p:nvPicPr>
        <p:blipFill>
          <a:blip r:embed="rId2"/>
          <a:stretch>
            <a:fillRect/>
          </a:stretch>
        </p:blipFill>
        <p:spPr>
          <a:xfrm>
            <a:off x="0" y="-2640"/>
            <a:ext cx="9144000" cy="526025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7054063-05D0-9D0B-0BAA-AD4175596FEA}"/>
                  </a:ext>
                </a:extLst>
              </p14:cNvPr>
              <p14:cNvContentPartPr/>
              <p14:nvPr/>
            </p14:nvContentPartPr>
            <p14:xfrm>
              <a:off x="1244284" y="361370"/>
              <a:ext cx="4305960" cy="3269160"/>
            </p14:xfrm>
          </p:contentPart>
        </mc:Choice>
        <mc:Fallback xmlns="">
          <p:pic>
            <p:nvPicPr>
              <p:cNvPr id="13" name="Ink 12">
                <a:extLst>
                  <a:ext uri="{FF2B5EF4-FFF2-40B4-BE49-F238E27FC236}">
                    <a16:creationId xmlns:a16="http://schemas.microsoft.com/office/drawing/2014/main" id="{87054063-05D0-9D0B-0BAA-AD4175596FEA}"/>
                  </a:ext>
                </a:extLst>
              </p:cNvPr>
              <p:cNvPicPr/>
              <p:nvPr/>
            </p:nvPicPr>
            <p:blipFill>
              <a:blip r:embed="rId4"/>
              <a:stretch>
                <a:fillRect/>
              </a:stretch>
            </p:blipFill>
            <p:spPr>
              <a:xfrm>
                <a:off x="1181644" y="298370"/>
                <a:ext cx="4431600" cy="339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B61BDD2E-067F-7B30-C340-992854B1EF61}"/>
                  </a:ext>
                </a:extLst>
              </p14:cNvPr>
              <p14:cNvContentPartPr/>
              <p14:nvPr/>
            </p14:nvContentPartPr>
            <p14:xfrm>
              <a:off x="490084" y="2918670"/>
              <a:ext cx="2751480" cy="1551960"/>
            </p14:xfrm>
          </p:contentPart>
        </mc:Choice>
        <mc:Fallback xmlns="">
          <p:pic>
            <p:nvPicPr>
              <p:cNvPr id="14" name="Ink 13">
                <a:extLst>
                  <a:ext uri="{FF2B5EF4-FFF2-40B4-BE49-F238E27FC236}">
                    <a16:creationId xmlns:a16="http://schemas.microsoft.com/office/drawing/2014/main" id="{B61BDD2E-067F-7B30-C340-992854B1EF61}"/>
                  </a:ext>
                </a:extLst>
              </p:cNvPr>
              <p:cNvPicPr/>
              <p:nvPr/>
            </p:nvPicPr>
            <p:blipFill>
              <a:blip r:embed="rId6"/>
              <a:stretch>
                <a:fillRect/>
              </a:stretch>
            </p:blipFill>
            <p:spPr>
              <a:xfrm>
                <a:off x="427084" y="2855670"/>
                <a:ext cx="2877120" cy="167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91C53AA-8E36-CC0A-95C8-2AA8A0A77D79}"/>
                  </a:ext>
                </a:extLst>
              </p14:cNvPr>
              <p14:cNvContentPartPr/>
              <p14:nvPr/>
            </p14:nvContentPartPr>
            <p14:xfrm>
              <a:off x="776644" y="348770"/>
              <a:ext cx="6025680" cy="2837880"/>
            </p14:xfrm>
          </p:contentPart>
        </mc:Choice>
        <mc:Fallback xmlns="">
          <p:pic>
            <p:nvPicPr>
              <p:cNvPr id="15" name="Ink 14">
                <a:extLst>
                  <a:ext uri="{FF2B5EF4-FFF2-40B4-BE49-F238E27FC236}">
                    <a16:creationId xmlns:a16="http://schemas.microsoft.com/office/drawing/2014/main" id="{C91C53AA-8E36-CC0A-95C8-2AA8A0A77D79}"/>
                  </a:ext>
                </a:extLst>
              </p:cNvPr>
              <p:cNvPicPr/>
              <p:nvPr/>
            </p:nvPicPr>
            <p:blipFill>
              <a:blip r:embed="rId8"/>
              <a:stretch>
                <a:fillRect/>
              </a:stretch>
            </p:blipFill>
            <p:spPr>
              <a:xfrm>
                <a:off x="713644" y="285770"/>
                <a:ext cx="6151320" cy="296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10E8B2B-1B30-393B-9583-8AA8F8351DF0}"/>
                  </a:ext>
                </a:extLst>
              </p14:cNvPr>
              <p14:cNvContentPartPr/>
              <p14:nvPr/>
            </p14:nvContentPartPr>
            <p14:xfrm>
              <a:off x="2466484" y="799490"/>
              <a:ext cx="4530960" cy="2617920"/>
            </p14:xfrm>
          </p:contentPart>
        </mc:Choice>
        <mc:Fallback xmlns="">
          <p:pic>
            <p:nvPicPr>
              <p:cNvPr id="16" name="Ink 15">
                <a:extLst>
                  <a:ext uri="{FF2B5EF4-FFF2-40B4-BE49-F238E27FC236}">
                    <a16:creationId xmlns:a16="http://schemas.microsoft.com/office/drawing/2014/main" id="{F10E8B2B-1B30-393B-9583-8AA8F8351DF0}"/>
                  </a:ext>
                </a:extLst>
              </p:cNvPr>
              <p:cNvPicPr/>
              <p:nvPr/>
            </p:nvPicPr>
            <p:blipFill>
              <a:blip r:embed="rId10"/>
              <a:stretch>
                <a:fillRect/>
              </a:stretch>
            </p:blipFill>
            <p:spPr>
              <a:xfrm>
                <a:off x="2403484" y="736481"/>
                <a:ext cx="4656600" cy="2743577"/>
              </a:xfrm>
              <a:prstGeom prst="rect">
                <a:avLst/>
              </a:prstGeom>
            </p:spPr>
          </p:pic>
        </mc:Fallback>
      </mc:AlternateContent>
      <p:grpSp>
        <p:nvGrpSpPr>
          <p:cNvPr id="22" name="Group 21">
            <a:extLst>
              <a:ext uri="{FF2B5EF4-FFF2-40B4-BE49-F238E27FC236}">
                <a16:creationId xmlns:a16="http://schemas.microsoft.com/office/drawing/2014/main" id="{37927A2D-71FA-ED65-4C69-74B49A2FD0F6}"/>
              </a:ext>
            </a:extLst>
          </p:cNvPr>
          <p:cNvGrpSpPr/>
          <p:nvPr/>
        </p:nvGrpSpPr>
        <p:grpSpPr>
          <a:xfrm>
            <a:off x="1885444" y="1956100"/>
            <a:ext cx="7081560" cy="3062160"/>
            <a:chOff x="1885444" y="1966610"/>
            <a:chExt cx="7081560" cy="306216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1C4EB91-7CAF-8376-A736-65AABEEE8744}"/>
                    </a:ext>
                  </a:extLst>
                </p14:cNvPr>
                <p14:cNvContentPartPr/>
                <p14:nvPr/>
              </p14:nvContentPartPr>
              <p14:xfrm>
                <a:off x="1885444" y="1966610"/>
                <a:ext cx="6327720" cy="2316960"/>
              </p14:xfrm>
            </p:contentPart>
          </mc:Choice>
          <mc:Fallback xmlns="">
            <p:pic>
              <p:nvPicPr>
                <p:cNvPr id="17" name="Ink 16">
                  <a:extLst>
                    <a:ext uri="{FF2B5EF4-FFF2-40B4-BE49-F238E27FC236}">
                      <a16:creationId xmlns:a16="http://schemas.microsoft.com/office/drawing/2014/main" id="{81C4EB91-7CAF-8376-A736-65AABEEE8744}"/>
                    </a:ext>
                  </a:extLst>
                </p:cNvPr>
                <p:cNvPicPr/>
                <p:nvPr/>
              </p:nvPicPr>
              <p:blipFill>
                <a:blip r:embed="rId12"/>
                <a:stretch>
                  <a:fillRect/>
                </a:stretch>
              </p:blipFill>
              <p:spPr>
                <a:xfrm>
                  <a:off x="1822804" y="1903610"/>
                  <a:ext cx="6453360" cy="244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0E523A0-8F3E-395C-7F47-8275E9E3A5BF}"/>
                    </a:ext>
                  </a:extLst>
                </p14:cNvPr>
                <p14:cNvContentPartPr/>
                <p14:nvPr/>
              </p14:nvContentPartPr>
              <p14:xfrm>
                <a:off x="6432604" y="4111490"/>
                <a:ext cx="2534400" cy="218520"/>
              </p14:xfrm>
            </p:contentPart>
          </mc:Choice>
          <mc:Fallback xmlns="">
            <p:pic>
              <p:nvPicPr>
                <p:cNvPr id="18" name="Ink 17">
                  <a:extLst>
                    <a:ext uri="{FF2B5EF4-FFF2-40B4-BE49-F238E27FC236}">
                      <a16:creationId xmlns:a16="http://schemas.microsoft.com/office/drawing/2014/main" id="{20E523A0-8F3E-395C-7F47-8275E9E3A5BF}"/>
                    </a:ext>
                  </a:extLst>
                </p:cNvPr>
                <p:cNvPicPr/>
                <p:nvPr/>
              </p:nvPicPr>
              <p:blipFill>
                <a:blip r:embed="rId14"/>
                <a:stretch>
                  <a:fillRect/>
                </a:stretch>
              </p:blipFill>
              <p:spPr>
                <a:xfrm>
                  <a:off x="6369964" y="4048850"/>
                  <a:ext cx="2660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E97C517-1C76-62F0-83EF-CB3B679FE8DE}"/>
                    </a:ext>
                  </a:extLst>
                </p14:cNvPr>
                <p14:cNvContentPartPr/>
                <p14:nvPr/>
              </p14:nvContentPartPr>
              <p14:xfrm>
                <a:off x="4548724" y="4878650"/>
                <a:ext cx="3502800" cy="150120"/>
              </p14:xfrm>
            </p:contentPart>
          </mc:Choice>
          <mc:Fallback xmlns="">
            <p:pic>
              <p:nvPicPr>
                <p:cNvPr id="19" name="Ink 18">
                  <a:extLst>
                    <a:ext uri="{FF2B5EF4-FFF2-40B4-BE49-F238E27FC236}">
                      <a16:creationId xmlns:a16="http://schemas.microsoft.com/office/drawing/2014/main" id="{8E97C517-1C76-62F0-83EF-CB3B679FE8DE}"/>
                    </a:ext>
                  </a:extLst>
                </p:cNvPr>
                <p:cNvPicPr/>
                <p:nvPr/>
              </p:nvPicPr>
              <p:blipFill>
                <a:blip r:embed="rId16"/>
                <a:stretch>
                  <a:fillRect/>
                </a:stretch>
              </p:blipFill>
              <p:spPr>
                <a:xfrm>
                  <a:off x="4486084" y="4816010"/>
                  <a:ext cx="3628440" cy="27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EB066B8B-AF3F-231F-CED4-40BB67568BD4}"/>
                  </a:ext>
                </a:extLst>
              </p14:cNvPr>
              <p14:cNvContentPartPr/>
              <p14:nvPr/>
            </p14:nvContentPartPr>
            <p14:xfrm>
              <a:off x="1742884" y="4743290"/>
              <a:ext cx="5911920" cy="265320"/>
            </p14:xfrm>
          </p:contentPart>
        </mc:Choice>
        <mc:Fallback xmlns="">
          <p:pic>
            <p:nvPicPr>
              <p:cNvPr id="20" name="Ink 19">
                <a:extLst>
                  <a:ext uri="{FF2B5EF4-FFF2-40B4-BE49-F238E27FC236}">
                    <a16:creationId xmlns:a16="http://schemas.microsoft.com/office/drawing/2014/main" id="{EB066B8B-AF3F-231F-CED4-40BB67568BD4}"/>
                  </a:ext>
                </a:extLst>
              </p:cNvPr>
              <p:cNvPicPr/>
              <p:nvPr/>
            </p:nvPicPr>
            <p:blipFill>
              <a:blip r:embed="rId18"/>
              <a:stretch>
                <a:fillRect/>
              </a:stretch>
            </p:blipFill>
            <p:spPr>
              <a:xfrm>
                <a:off x="1680244" y="4680290"/>
                <a:ext cx="6037560" cy="390960"/>
              </a:xfrm>
              <a:prstGeom prst="rect">
                <a:avLst/>
              </a:prstGeom>
            </p:spPr>
          </p:pic>
        </mc:Fallback>
      </mc:AlternateContent>
      <p:sp>
        <p:nvSpPr>
          <p:cNvPr id="23" name="Rectangle 2">
            <a:extLst>
              <a:ext uri="{FF2B5EF4-FFF2-40B4-BE49-F238E27FC236}">
                <a16:creationId xmlns:a16="http://schemas.microsoft.com/office/drawing/2014/main" id="{9F028757-0874-BE81-F3D8-A0CFA57F631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a:extLst>
              <a:ext uri="{FF2B5EF4-FFF2-40B4-BE49-F238E27FC236}">
                <a16:creationId xmlns:a16="http://schemas.microsoft.com/office/drawing/2014/main" id="{315A3E20-8F31-BC8D-B951-D064502B3B4C}"/>
              </a:ext>
            </a:extLst>
          </p:cNvPr>
          <p:cNvSpPr txBox="1"/>
          <p:nvPr/>
        </p:nvSpPr>
        <p:spPr>
          <a:xfrm>
            <a:off x="380265" y="3739571"/>
            <a:ext cx="2431634" cy="738664"/>
          </a:xfrm>
          <a:prstGeom prst="rect">
            <a:avLst/>
          </a:prstGeom>
          <a:noFill/>
        </p:spPr>
        <p:txBody>
          <a:bodyPr wrap="square" rtlCol="0">
            <a:spAutoFit/>
          </a:bodyPr>
          <a:lstStyle/>
          <a:p>
            <a:r>
              <a:rPr lang="en-US" b="1" kern="100" dirty="0">
                <a:solidFill>
                  <a:schemeClr val="bg1"/>
                </a:solidFill>
                <a:latin typeface="Montserrat" pitchFamily="2" charset="77"/>
                <a:ea typeface="Calibri" panose="020F0502020204030204" pitchFamily="34" charset="0"/>
                <a:cs typeface="Times New Roman" panose="02020603050405020304" pitchFamily="18" charset="0"/>
              </a:rPr>
              <a:t>Guided By</a:t>
            </a:r>
            <a:r>
              <a:rPr lang="en-US" b="1" kern="100" dirty="0">
                <a:solidFill>
                  <a:schemeClr val="bg1"/>
                </a:solidFill>
                <a:effectLst/>
                <a:latin typeface="Montserrat" pitchFamily="2" charset="77"/>
                <a:ea typeface="Calibri" panose="020F0502020204030204" pitchFamily="34" charset="0"/>
                <a:cs typeface="Times New Roman" panose="02020603050405020304" pitchFamily="18" charset="0"/>
              </a:rPr>
              <a:t>:-</a:t>
            </a:r>
            <a:endParaRPr lang="en-IN" kern="100" dirty="0">
              <a:solidFill>
                <a:schemeClr val="bg1"/>
              </a:solidFill>
              <a:effectLst/>
              <a:latin typeface="Montserrat" pitchFamily="2" charset="77"/>
              <a:ea typeface="Calibri" panose="020F0502020204030204" pitchFamily="34" charset="0"/>
              <a:cs typeface="Times New Roman" panose="02020603050405020304" pitchFamily="18" charset="0"/>
            </a:endParaRPr>
          </a:p>
          <a:p>
            <a:r>
              <a:rPr lang="en-US" b="1" kern="100" dirty="0">
                <a:solidFill>
                  <a:schemeClr val="bg1"/>
                </a:solidFill>
                <a:effectLst/>
                <a:latin typeface="Montserrat" pitchFamily="2" charset="77"/>
                <a:ea typeface="Calibri" panose="020F0502020204030204" pitchFamily="34" charset="0"/>
                <a:cs typeface="Times New Roman" panose="02020603050405020304" pitchFamily="18" charset="0"/>
              </a:rPr>
              <a:t>Dr. Balaji Banothu</a:t>
            </a:r>
          </a:p>
          <a:p>
            <a:r>
              <a:rPr lang="en-US" b="1" kern="100" dirty="0">
                <a:solidFill>
                  <a:schemeClr val="bg1"/>
                </a:solidFill>
                <a:latin typeface="Montserrat" pitchFamily="2" charset="77"/>
                <a:ea typeface="Calibri" panose="020F0502020204030204" pitchFamily="34" charset="0"/>
                <a:cs typeface="Times New Roman" panose="02020603050405020304" pitchFamily="18" charset="0"/>
              </a:rPr>
              <a:t>(Assistant Professor)</a:t>
            </a:r>
            <a:endParaRPr lang="en-IN" kern="100" dirty="0">
              <a:solidFill>
                <a:schemeClr val="bg1"/>
              </a:solidFill>
              <a:effectLst/>
              <a:latin typeface="Montserrat" pitchFamily="2" charset="77"/>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C25A21ED-2F3C-70B8-596F-5A1FC26C5A1A}"/>
              </a:ext>
            </a:extLst>
          </p:cNvPr>
          <p:cNvSpPr txBox="1"/>
          <p:nvPr/>
        </p:nvSpPr>
        <p:spPr>
          <a:xfrm>
            <a:off x="1300670" y="1860452"/>
            <a:ext cx="6862587" cy="583878"/>
          </a:xfrm>
          <a:prstGeom prst="rect">
            <a:avLst/>
          </a:prstGeom>
          <a:noFill/>
        </p:spPr>
        <p:txBody>
          <a:bodyPr wrap="square" rtlCol="0">
            <a:spAutoFit/>
          </a:bodyPr>
          <a:lstStyle/>
          <a:p>
            <a:pPr algn="ctr">
              <a:lnSpc>
                <a:spcPct val="150000"/>
              </a:lnSpc>
            </a:pPr>
            <a:r>
              <a:rPr lang="en-IN" sz="2400" b="1" kern="100" dirty="0">
                <a:solidFill>
                  <a:schemeClr val="bg1"/>
                </a:solidFill>
                <a:effectLst/>
                <a:latin typeface="Montserrat" pitchFamily="2" charset="77"/>
                <a:ea typeface="Times New Roman" panose="02020603050405020304" pitchFamily="18" charset="0"/>
                <a:cs typeface="Times New Roman" panose="02020603050405020304" pitchFamily="18" charset="0"/>
              </a:rPr>
              <a:t>Department of Computer Applications</a:t>
            </a:r>
            <a:endParaRPr lang="en-IN" sz="2400" kern="100" dirty="0">
              <a:solidFill>
                <a:schemeClr val="bg1"/>
              </a:solidFill>
              <a:latin typeface="Montserrat" pitchFamily="2" charset="77"/>
              <a:ea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C71A5C2-DDE7-FCFD-05E6-6111B9442617}"/>
              </a:ext>
            </a:extLst>
          </p:cNvPr>
          <p:cNvSpPr txBox="1"/>
          <p:nvPr/>
        </p:nvSpPr>
        <p:spPr>
          <a:xfrm>
            <a:off x="7033003" y="3687305"/>
            <a:ext cx="1934001" cy="784830"/>
          </a:xfrm>
          <a:prstGeom prst="rect">
            <a:avLst/>
          </a:prstGeom>
          <a:noFill/>
        </p:spPr>
        <p:txBody>
          <a:bodyPr wrap="square" rtlCol="0">
            <a:spAutoFit/>
          </a:bodyPr>
          <a:lstStyle/>
          <a:p>
            <a:r>
              <a:rPr lang="en-US" sz="1500" b="1" kern="100" dirty="0">
                <a:solidFill>
                  <a:schemeClr val="bg1"/>
                </a:solidFill>
                <a:effectLst/>
                <a:latin typeface="Montserrat" pitchFamily="2" charset="77"/>
                <a:ea typeface="Calibri" panose="020F0502020204030204" pitchFamily="34" charset="0"/>
                <a:cs typeface="Times New Roman" panose="02020603050405020304" pitchFamily="18" charset="0"/>
              </a:rPr>
              <a:t>Presented By:-</a:t>
            </a:r>
            <a:endParaRPr lang="en-IN" sz="15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a:p>
            <a:r>
              <a:rPr lang="en-US" sz="1500" b="1" kern="100" dirty="0">
                <a:solidFill>
                  <a:schemeClr val="bg1"/>
                </a:solidFill>
                <a:latin typeface="Montserrat" pitchFamily="2" charset="77"/>
                <a:ea typeface="Calibri" panose="020F0502020204030204" pitchFamily="34" charset="0"/>
                <a:cs typeface="Times New Roman" panose="02020603050405020304" pitchFamily="18" charset="0"/>
              </a:rPr>
              <a:t>Ankush Sikarwar</a:t>
            </a:r>
          </a:p>
          <a:p>
            <a:r>
              <a:rPr lang="en-US" sz="1500" b="1" kern="100" dirty="0">
                <a:solidFill>
                  <a:schemeClr val="bg1"/>
                </a:solidFill>
                <a:latin typeface="Montserrat" pitchFamily="2" charset="77"/>
                <a:ea typeface="Calibri" panose="020F0502020204030204" pitchFamily="34" charset="0"/>
                <a:cs typeface="Times New Roman" panose="02020603050405020304" pitchFamily="18" charset="0"/>
              </a:rPr>
              <a:t>(205121024)</a:t>
            </a:r>
            <a:endParaRPr lang="en-IN" sz="15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p:txBody>
      </p:sp>
      <p:pic>
        <p:nvPicPr>
          <p:cNvPr id="28" name="Picture 27" descr="A logo of a company&#10;&#10;Description automatically generated">
            <a:extLst>
              <a:ext uri="{FF2B5EF4-FFF2-40B4-BE49-F238E27FC236}">
                <a16:creationId xmlns:a16="http://schemas.microsoft.com/office/drawing/2014/main" id="{CC7874DC-597A-AE61-F3AF-5F6B2F95BFAC}"/>
              </a:ext>
            </a:extLst>
          </p:cNvPr>
          <p:cNvPicPr>
            <a:picLocks noChangeAspect="1"/>
          </p:cNvPicPr>
          <p:nvPr/>
        </p:nvPicPr>
        <p:blipFill>
          <a:blip r:embed="rId19"/>
          <a:stretch>
            <a:fillRect/>
          </a:stretch>
        </p:blipFill>
        <p:spPr>
          <a:xfrm>
            <a:off x="560721" y="104592"/>
            <a:ext cx="1334825" cy="1359775"/>
          </a:xfrm>
          <a:prstGeom prst="rect">
            <a:avLst/>
          </a:prstGeom>
        </p:spPr>
      </p:pic>
      <p:sp>
        <p:nvSpPr>
          <p:cNvPr id="29" name="TextBox 28">
            <a:extLst>
              <a:ext uri="{FF2B5EF4-FFF2-40B4-BE49-F238E27FC236}">
                <a16:creationId xmlns:a16="http://schemas.microsoft.com/office/drawing/2014/main" id="{76042478-F61F-253E-30E7-9CC02C306136}"/>
              </a:ext>
            </a:extLst>
          </p:cNvPr>
          <p:cNvSpPr txBox="1"/>
          <p:nvPr/>
        </p:nvSpPr>
        <p:spPr>
          <a:xfrm>
            <a:off x="2436698" y="2712524"/>
            <a:ext cx="4365626" cy="400110"/>
          </a:xfrm>
          <a:prstGeom prst="rect">
            <a:avLst/>
          </a:prstGeom>
          <a:noFill/>
        </p:spPr>
        <p:txBody>
          <a:bodyPr wrap="square" rtlCol="0">
            <a:spAutoFit/>
          </a:bodyPr>
          <a:lstStyle/>
          <a:p>
            <a:pPr algn="ctr"/>
            <a:r>
              <a:rPr lang="en-IN" sz="2000" b="1" kern="100" dirty="0">
                <a:solidFill>
                  <a:schemeClr val="bg1"/>
                </a:solidFill>
                <a:effectLst/>
                <a:latin typeface="Montserrat" pitchFamily="2" charset="77"/>
                <a:ea typeface="Times New Roman" panose="02020603050405020304" pitchFamily="18" charset="0"/>
                <a:cs typeface="Times New Roman" panose="02020603050405020304" pitchFamily="18" charset="0"/>
              </a:rPr>
              <a:t>MAJOR </a:t>
            </a:r>
            <a:r>
              <a:rPr lang="en-IN" sz="2000" b="1" kern="100">
                <a:solidFill>
                  <a:schemeClr val="bg1"/>
                </a:solidFill>
                <a:effectLst/>
                <a:latin typeface="Montserrat" pitchFamily="2" charset="77"/>
                <a:ea typeface="Times New Roman" panose="02020603050405020304" pitchFamily="18" charset="0"/>
                <a:cs typeface="Times New Roman" panose="02020603050405020304" pitchFamily="18" charset="0"/>
              </a:rPr>
              <a:t>PROJECT (</a:t>
            </a:r>
            <a:r>
              <a:rPr lang="en-IN" sz="2000" b="1" kern="100">
                <a:solidFill>
                  <a:schemeClr val="bg1"/>
                </a:solidFill>
                <a:latin typeface="Montserrat" pitchFamily="2" charset="77"/>
                <a:ea typeface="Times New Roman" panose="02020603050405020304" pitchFamily="18" charset="0"/>
                <a:cs typeface="Times New Roman" panose="02020603050405020304" pitchFamily="18" charset="0"/>
              </a:rPr>
              <a:t>Final Viva</a:t>
            </a:r>
            <a:r>
              <a:rPr lang="en-IN" sz="2000" b="1" kern="100">
                <a:solidFill>
                  <a:schemeClr val="bg1"/>
                </a:solidFill>
                <a:effectLst/>
                <a:latin typeface="Montserrat" pitchFamily="2" charset="77"/>
                <a:ea typeface="Times New Roman" panose="02020603050405020304" pitchFamily="18" charset="0"/>
                <a:cs typeface="Times New Roman" panose="02020603050405020304" pitchFamily="18" charset="0"/>
              </a:rPr>
              <a:t>)</a:t>
            </a:r>
            <a:endParaRPr lang="en-US" sz="2000" dirty="0"/>
          </a:p>
        </p:txBody>
      </p:sp>
      <p:sp>
        <p:nvSpPr>
          <p:cNvPr id="2" name="Google Shape;162;p38">
            <a:extLst>
              <a:ext uri="{FF2B5EF4-FFF2-40B4-BE49-F238E27FC236}">
                <a16:creationId xmlns:a16="http://schemas.microsoft.com/office/drawing/2014/main" id="{3749C1CA-48DA-BE47-A09E-9C28938386A5}"/>
              </a:ext>
            </a:extLst>
          </p:cNvPr>
          <p:cNvSpPr txBox="1">
            <a:spLocks/>
          </p:cNvSpPr>
          <p:nvPr/>
        </p:nvSpPr>
        <p:spPr>
          <a:xfrm>
            <a:off x="2186065" y="210848"/>
            <a:ext cx="6505989" cy="1026764"/>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just"/>
            <a:r>
              <a:rPr lang="en-IN" sz="2400" dirty="0"/>
              <a:t>Facial Emotion Recognition</a:t>
            </a:r>
          </a:p>
          <a:p>
            <a:pPr algn="just"/>
            <a:r>
              <a:rPr lang="en-IN" sz="2400" dirty="0"/>
              <a:t>Using Generative Adversarial Network</a:t>
            </a:r>
          </a:p>
        </p:txBody>
      </p:sp>
      <p:cxnSp>
        <p:nvCxnSpPr>
          <p:cNvPr id="4" name="Straight Connector 3">
            <a:extLst>
              <a:ext uri="{FF2B5EF4-FFF2-40B4-BE49-F238E27FC236}">
                <a16:creationId xmlns:a16="http://schemas.microsoft.com/office/drawing/2014/main" id="{743210EE-A98A-211C-5B04-7730483635D7}"/>
              </a:ext>
            </a:extLst>
          </p:cNvPr>
          <p:cNvCxnSpPr>
            <a:cxnSpLocks/>
          </p:cNvCxnSpPr>
          <p:nvPr/>
        </p:nvCxnSpPr>
        <p:spPr>
          <a:xfrm>
            <a:off x="490083" y="1610895"/>
            <a:ext cx="820197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1BD1C2-DD1F-3D55-B39D-306FC56799F2}"/>
              </a:ext>
            </a:extLst>
          </p:cNvPr>
          <p:cNvSpPr txBox="1"/>
          <p:nvPr/>
        </p:nvSpPr>
        <p:spPr>
          <a:xfrm>
            <a:off x="2885852" y="1310876"/>
            <a:ext cx="631904" cy="307777"/>
          </a:xfrm>
          <a:prstGeom prst="rect">
            <a:avLst/>
          </a:prstGeom>
          <a:noFill/>
        </p:spPr>
        <p:txBody>
          <a:bodyPr wrap="none" rtlCol="0">
            <a:spAutoFit/>
          </a:bodyPr>
          <a:lstStyle/>
          <a:p>
            <a:r>
              <a:rPr lang="en-US" dirty="0">
                <a:solidFill>
                  <a:srgbClr val="001631"/>
                </a:solidFill>
              </a:rPr>
              <a:t>     d  </a:t>
            </a:r>
          </a:p>
        </p:txBody>
      </p:sp>
    </p:spTree>
    <p:extLst>
      <p:ext uri="{BB962C8B-B14F-4D97-AF65-F5344CB8AC3E}">
        <p14:creationId xmlns:p14="http://schemas.microsoft.com/office/powerpoint/2010/main" val="231592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650932"/>
            <a:ext cx="5735700" cy="568268"/>
          </a:xfrm>
          <a:prstGeom prst="rect">
            <a:avLst/>
          </a:prstGeom>
        </p:spPr>
        <p:txBody>
          <a:bodyPr spcFirstLastPara="1" wrap="square" lIns="91425" tIns="91425" rIns="91425" bIns="91425" anchor="t" anchorCtr="0">
            <a:noAutofit/>
          </a:bodyPr>
          <a:lstStyle/>
          <a:p>
            <a:r>
              <a:rPr lang="en-US" sz="2100" b="1" dirty="0">
                <a:latin typeface="Montserrat" pitchFamily="2" charset="77"/>
              </a:rPr>
              <a:t>GAN Training </a:t>
            </a:r>
            <a:endParaRPr sz="2100" b="1" dirty="0">
              <a:latin typeface="Montserrat" pitchFamily="2" charset="77"/>
            </a:endParaRPr>
          </a:p>
        </p:txBody>
      </p:sp>
      <p:sp>
        <p:nvSpPr>
          <p:cNvPr id="171" name="Google Shape;171;p39"/>
          <p:cNvSpPr txBox="1">
            <a:spLocks noGrp="1"/>
          </p:cNvSpPr>
          <p:nvPr>
            <p:ph type="body" idx="1"/>
          </p:nvPr>
        </p:nvSpPr>
        <p:spPr>
          <a:xfrm>
            <a:off x="508865" y="1647420"/>
            <a:ext cx="8225232" cy="2970300"/>
          </a:xfrm>
          <a:prstGeom prst="rect">
            <a:avLst/>
          </a:prstGeom>
        </p:spPr>
        <p:txBody>
          <a:bodyPr spcFirstLastPara="1" wrap="square" lIns="91425" tIns="91425" rIns="91425" bIns="91425" anchor="t" anchorCtr="0">
            <a:noAutofit/>
          </a:bodyPr>
          <a:lstStyle/>
          <a:p>
            <a:pPr algn="just"/>
            <a:r>
              <a:rPr lang="en-US" sz="1400" dirty="0">
                <a:solidFill>
                  <a:schemeClr val="bg1"/>
                </a:solidFill>
                <a:latin typeface="Montserrat" pitchFamily="2" charset="77"/>
                <a:cs typeface="Montserrat ExtraBold"/>
                <a:sym typeface="Montserrat ExtraBold"/>
              </a:rPr>
              <a:t>Train a Generative Adversarial Network (GAN) on the collected facial image dataset to generate synthetic facial expressions.</a:t>
            </a:r>
          </a:p>
          <a:p>
            <a:pPr algn="just"/>
            <a:endParaRPr lang="en-US" sz="1400" dirty="0">
              <a:solidFill>
                <a:schemeClr val="bg1"/>
              </a:solidFill>
              <a:latin typeface="Montserrat" pitchFamily="2" charset="77"/>
              <a:cs typeface="Montserrat ExtraBold"/>
              <a:sym typeface="Montserrat ExtraBold"/>
            </a:endParaRPr>
          </a:p>
          <a:p>
            <a:pPr algn="just"/>
            <a:r>
              <a:rPr lang="en-US" sz="1400" dirty="0">
                <a:solidFill>
                  <a:schemeClr val="bg1"/>
                </a:solidFill>
                <a:latin typeface="Montserrat" pitchFamily="2" charset="77"/>
                <a:cs typeface="Montserrat ExtraBold"/>
                <a:sym typeface="Montserrat ExtraBold"/>
              </a:rPr>
              <a:t>Build generator and discriminator network.</a:t>
            </a:r>
          </a:p>
          <a:p>
            <a:pPr algn="just"/>
            <a:endParaRPr lang="en-US" sz="1400" dirty="0">
              <a:solidFill>
                <a:schemeClr val="bg1"/>
              </a:solidFill>
              <a:latin typeface="Montserrat" pitchFamily="2" charset="77"/>
              <a:cs typeface="Montserrat ExtraBold"/>
              <a:sym typeface="Montserrat ExtraBold"/>
            </a:endParaRPr>
          </a:p>
          <a:p>
            <a:pPr algn="just"/>
            <a:r>
              <a:rPr lang="en-US" sz="1400" dirty="0">
                <a:solidFill>
                  <a:schemeClr val="bg1"/>
                </a:solidFill>
                <a:latin typeface="Montserrat" pitchFamily="2" charset="77"/>
                <a:cs typeface="Montserrat ExtraBold"/>
                <a:sym typeface="Montserrat ExtraBold"/>
              </a:rPr>
              <a:t>Define loss functions</a:t>
            </a:r>
          </a:p>
          <a:p>
            <a:pPr algn="just"/>
            <a:endParaRPr lang="en-US" sz="1400" dirty="0">
              <a:solidFill>
                <a:schemeClr val="bg1"/>
              </a:solidFill>
              <a:latin typeface="Montserrat" pitchFamily="2" charset="77"/>
              <a:cs typeface="Montserrat ExtraBold"/>
              <a:sym typeface="Montserrat ExtraBold"/>
            </a:endParaRPr>
          </a:p>
          <a:p>
            <a:pPr algn="just"/>
            <a:r>
              <a:rPr lang="en-US" sz="1400" dirty="0">
                <a:solidFill>
                  <a:schemeClr val="bg1"/>
                </a:solidFill>
                <a:latin typeface="Montserrat" pitchFamily="2" charset="77"/>
                <a:cs typeface="Montserrat ExtraBold"/>
                <a:sym typeface="Montserrat ExtraBold"/>
              </a:rPr>
              <a:t>Train the GAN until it learns to fool the discriminator so that it cannot distinguish between real or  fake and generate realistic facial expressions that mimic those in the original dataset.</a:t>
            </a:r>
            <a:endParaRPr lang="en-IN" sz="1400" i="0" dirty="0">
              <a:solidFill>
                <a:schemeClr val="bg1"/>
              </a:solidFill>
              <a:effectLst/>
              <a:latin typeface="Montserrat" pitchFamily="2" charset="77"/>
            </a:endParaRPr>
          </a:p>
        </p:txBody>
      </p:sp>
      <p:cxnSp>
        <p:nvCxnSpPr>
          <p:cNvPr id="172" name="Google Shape;172;p39"/>
          <p:cNvCxnSpPr>
            <a:cxnSpLocks/>
          </p:cNvCxnSpPr>
          <p:nvPr/>
        </p:nvCxnSpPr>
        <p:spPr>
          <a:xfrm>
            <a:off x="721499" y="1082385"/>
            <a:ext cx="186168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6062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650932"/>
            <a:ext cx="5735700" cy="568268"/>
          </a:xfrm>
          <a:prstGeom prst="rect">
            <a:avLst/>
          </a:prstGeom>
        </p:spPr>
        <p:txBody>
          <a:bodyPr spcFirstLastPara="1" wrap="square" lIns="91425" tIns="91425" rIns="91425" bIns="91425" anchor="t" anchorCtr="0">
            <a:noAutofit/>
          </a:bodyPr>
          <a:lstStyle/>
          <a:p>
            <a:r>
              <a:rPr lang="en-US" sz="2100" b="1" dirty="0">
                <a:latin typeface="Montserrat" pitchFamily="2" charset="77"/>
              </a:rPr>
              <a:t>FER Model Training </a:t>
            </a:r>
            <a:endParaRPr sz="2100" b="1" dirty="0">
              <a:latin typeface="Montserrat" pitchFamily="2" charset="77"/>
            </a:endParaRPr>
          </a:p>
        </p:txBody>
      </p:sp>
      <p:sp>
        <p:nvSpPr>
          <p:cNvPr id="171" name="Google Shape;171;p39"/>
          <p:cNvSpPr txBox="1">
            <a:spLocks noGrp="1"/>
          </p:cNvSpPr>
          <p:nvPr>
            <p:ph type="body" idx="1"/>
          </p:nvPr>
        </p:nvSpPr>
        <p:spPr>
          <a:xfrm>
            <a:off x="508865" y="1647420"/>
            <a:ext cx="8225232" cy="2970300"/>
          </a:xfrm>
          <a:prstGeom prst="rect">
            <a:avLst/>
          </a:prstGeom>
        </p:spPr>
        <p:txBody>
          <a:bodyPr spcFirstLastPara="1" wrap="square" lIns="91425" tIns="91425" rIns="91425" bIns="91425" anchor="t" anchorCtr="0">
            <a:noAutofit/>
          </a:bodyPr>
          <a:lstStyle/>
          <a:p>
            <a:pPr algn="just"/>
            <a:r>
              <a:rPr lang="en-US" sz="1400" dirty="0">
                <a:solidFill>
                  <a:schemeClr val="bg1"/>
                </a:solidFill>
                <a:latin typeface="Montserrat" pitchFamily="2" charset="77"/>
                <a:cs typeface="Montserrat ExtraBold"/>
                <a:sym typeface="Montserrat ExtraBold"/>
              </a:rPr>
              <a:t>Split the original dataset into training, validation, and test sets.</a:t>
            </a:r>
          </a:p>
          <a:p>
            <a:pPr marL="155575" indent="0" algn="just">
              <a:buNone/>
            </a:pPr>
            <a:endParaRPr lang="en-US" sz="1400" dirty="0">
              <a:solidFill>
                <a:schemeClr val="bg1"/>
              </a:solidFill>
              <a:latin typeface="Montserrat" pitchFamily="2" charset="77"/>
              <a:cs typeface="Montserrat ExtraBold"/>
              <a:sym typeface="Montserrat ExtraBold"/>
            </a:endParaRPr>
          </a:p>
          <a:p>
            <a:pPr algn="just"/>
            <a:r>
              <a:rPr lang="en-US" sz="1400" dirty="0">
                <a:solidFill>
                  <a:schemeClr val="bg1"/>
                </a:solidFill>
                <a:latin typeface="Montserrat" pitchFamily="2" charset="77"/>
                <a:cs typeface="Montserrat ExtraBold"/>
                <a:sym typeface="Montserrat ExtraBold"/>
              </a:rPr>
              <a:t>Augment the training dataset by generating synthetic facial expressions using the trained GAN.</a:t>
            </a:r>
          </a:p>
          <a:p>
            <a:pPr marL="155575" indent="0" algn="just">
              <a:buNone/>
            </a:pPr>
            <a:endParaRPr lang="en-US" sz="1400" dirty="0">
              <a:solidFill>
                <a:schemeClr val="bg1"/>
              </a:solidFill>
              <a:latin typeface="Montserrat" pitchFamily="2" charset="77"/>
              <a:cs typeface="Montserrat ExtraBold"/>
              <a:sym typeface="Montserrat ExtraBold"/>
            </a:endParaRPr>
          </a:p>
          <a:p>
            <a:pPr algn="just"/>
            <a:r>
              <a:rPr lang="en-US" sz="1400" dirty="0">
                <a:solidFill>
                  <a:schemeClr val="bg1"/>
                </a:solidFill>
                <a:latin typeface="Montserrat" pitchFamily="2" charset="77"/>
                <a:cs typeface="Montserrat ExtraBold"/>
                <a:sym typeface="Montserrat ExtraBold"/>
              </a:rPr>
              <a:t>Train a Facial Emotion Recognition (FER) model on the augmented training dataset, using techniques such as convolutional neural networks (CNNs).</a:t>
            </a:r>
          </a:p>
          <a:p>
            <a:pPr marL="155575" indent="0" algn="just">
              <a:buNone/>
            </a:pPr>
            <a:endParaRPr lang="en-US" sz="1400" dirty="0">
              <a:solidFill>
                <a:schemeClr val="bg1"/>
              </a:solidFill>
              <a:latin typeface="Montserrat" pitchFamily="2" charset="77"/>
              <a:cs typeface="Montserrat ExtraBold"/>
              <a:sym typeface="Montserrat ExtraBold"/>
            </a:endParaRPr>
          </a:p>
        </p:txBody>
      </p:sp>
      <p:cxnSp>
        <p:nvCxnSpPr>
          <p:cNvPr id="172" name="Google Shape;172;p39"/>
          <p:cNvCxnSpPr>
            <a:cxnSpLocks/>
          </p:cNvCxnSpPr>
          <p:nvPr/>
        </p:nvCxnSpPr>
        <p:spPr>
          <a:xfrm>
            <a:off x="721499" y="1082385"/>
            <a:ext cx="269607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2503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24519C-5609-A2E8-52C8-63DC685433E3}"/>
              </a:ext>
            </a:extLst>
          </p:cNvPr>
          <p:cNvSpPr txBox="1"/>
          <p:nvPr/>
        </p:nvSpPr>
        <p:spPr>
          <a:xfrm>
            <a:off x="351789" y="531563"/>
            <a:ext cx="8477885" cy="415498"/>
          </a:xfrm>
          <a:prstGeom prst="rect">
            <a:avLst/>
          </a:prstGeom>
          <a:noFill/>
        </p:spPr>
        <p:txBody>
          <a:bodyPr wrap="square">
            <a:spAutoFit/>
          </a:bodyPr>
          <a:lstStyle/>
          <a:p>
            <a:r>
              <a:rPr kumimoji="0" lang="en-IN" sz="2100" b="0" i="0" u="sng" strike="noStrike" kern="0" cap="none" spc="0" normalizeH="0" baseline="0" noProof="0" dirty="0">
                <a:ln>
                  <a:noFill/>
                </a:ln>
                <a:solidFill>
                  <a:schemeClr val="accent1"/>
                </a:solidFill>
                <a:effectLst/>
                <a:uLnTx/>
                <a:uFillTx/>
                <a:latin typeface="Montserrat ExtraBold"/>
                <a:sym typeface="Montserrat ExtraBold"/>
              </a:rPr>
              <a:t>Generative Adversarial Network</a:t>
            </a:r>
            <a:endParaRPr lang="en-US" sz="2100" u="sng" dirty="0">
              <a:solidFill>
                <a:schemeClr val="accent1"/>
              </a:solidFill>
            </a:endParaRPr>
          </a:p>
        </p:txBody>
      </p:sp>
      <p:pic>
        <p:nvPicPr>
          <p:cNvPr id="3" name="Picture 2">
            <a:extLst>
              <a:ext uri="{FF2B5EF4-FFF2-40B4-BE49-F238E27FC236}">
                <a16:creationId xmlns:a16="http://schemas.microsoft.com/office/drawing/2014/main" id="{92FA5AAF-4C70-B8BD-C866-D22D590F697F}"/>
              </a:ext>
            </a:extLst>
          </p:cNvPr>
          <p:cNvPicPr>
            <a:picLocks noChangeAspect="1"/>
          </p:cNvPicPr>
          <p:nvPr/>
        </p:nvPicPr>
        <p:blipFill>
          <a:blip r:embed="rId2"/>
          <a:stretch>
            <a:fillRect/>
          </a:stretch>
        </p:blipFill>
        <p:spPr>
          <a:xfrm>
            <a:off x="437592" y="1207844"/>
            <a:ext cx="7677708" cy="3578468"/>
          </a:xfrm>
          <a:prstGeom prst="rect">
            <a:avLst/>
          </a:prstGeom>
        </p:spPr>
      </p:pic>
    </p:spTree>
    <p:extLst>
      <p:ext uri="{BB962C8B-B14F-4D97-AF65-F5344CB8AC3E}">
        <p14:creationId xmlns:p14="http://schemas.microsoft.com/office/powerpoint/2010/main" val="8719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24519C-5609-A2E8-52C8-63DC685433E3}"/>
              </a:ext>
            </a:extLst>
          </p:cNvPr>
          <p:cNvSpPr txBox="1"/>
          <p:nvPr/>
        </p:nvSpPr>
        <p:spPr>
          <a:xfrm>
            <a:off x="603250" y="699869"/>
            <a:ext cx="7677148" cy="415498"/>
          </a:xfrm>
          <a:prstGeom prst="rect">
            <a:avLst/>
          </a:prstGeom>
          <a:noFill/>
        </p:spPr>
        <p:txBody>
          <a:bodyPr wrap="square">
            <a:spAutoFit/>
          </a:bodyPr>
          <a:lstStyle/>
          <a:p>
            <a:r>
              <a:rPr kumimoji="0" lang="en-IN" sz="2100" i="0" u="sng" strike="noStrike" kern="0" cap="none" spc="0" normalizeH="0" baseline="0" noProof="0" dirty="0">
                <a:ln>
                  <a:noFill/>
                </a:ln>
                <a:solidFill>
                  <a:schemeClr val="accent1"/>
                </a:solidFill>
                <a:effectLst/>
                <a:uLnTx/>
                <a:uFillTx/>
                <a:latin typeface="Montserrat ExtraBold"/>
                <a:sym typeface="Montserrat ExtraBold"/>
              </a:rPr>
              <a:t>Convolutional Neural Network</a:t>
            </a:r>
            <a:endParaRPr lang="en-US" sz="2100" u="sng" dirty="0">
              <a:solidFill>
                <a:schemeClr val="accent1"/>
              </a:solidFill>
            </a:endParaRPr>
          </a:p>
        </p:txBody>
      </p:sp>
      <p:pic>
        <p:nvPicPr>
          <p:cNvPr id="3" name="Picture 2">
            <a:extLst>
              <a:ext uri="{FF2B5EF4-FFF2-40B4-BE49-F238E27FC236}">
                <a16:creationId xmlns:a16="http://schemas.microsoft.com/office/drawing/2014/main" id="{982C838E-2ADE-DC77-EA1E-0ACC530FF45A}"/>
              </a:ext>
            </a:extLst>
          </p:cNvPr>
          <p:cNvPicPr>
            <a:picLocks noChangeAspect="1"/>
          </p:cNvPicPr>
          <p:nvPr/>
        </p:nvPicPr>
        <p:blipFill>
          <a:blip r:embed="rId2"/>
          <a:stretch>
            <a:fillRect/>
          </a:stretch>
        </p:blipFill>
        <p:spPr>
          <a:xfrm>
            <a:off x="702469" y="1285876"/>
            <a:ext cx="7277100" cy="3467324"/>
          </a:xfrm>
          <a:prstGeom prst="rect">
            <a:avLst/>
          </a:prstGeom>
        </p:spPr>
      </p:pic>
    </p:spTree>
    <p:extLst>
      <p:ext uri="{BB962C8B-B14F-4D97-AF65-F5344CB8AC3E}">
        <p14:creationId xmlns:p14="http://schemas.microsoft.com/office/powerpoint/2010/main" val="334793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83021"/>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dirty="0">
                <a:latin typeface="Montserrat" pitchFamily="2" charset="77"/>
              </a:rPr>
              <a:t>Data Collection and Preprocessing</a:t>
            </a:r>
            <a:endParaRPr sz="2100"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Collect a dataset of facial images labeled with emotion categories (e.g., happiness, sadness, anger). For example FER2013.</a:t>
            </a:r>
          </a:p>
          <a:p>
            <a:pPr marL="0" indent="0">
              <a:buNone/>
            </a:pPr>
            <a:endParaRPr lang="en-US" sz="1300" dirty="0"/>
          </a:p>
          <a:p>
            <a:pPr marL="285750" indent="-285750"/>
            <a:r>
              <a:rPr lang="en-US" sz="1300" dirty="0"/>
              <a:t>Preprocess the images (e.g., resize, normalize) and extract facial landmarks or features if needed</a:t>
            </a:r>
            <a:r>
              <a:rPr lang="en-IN" sz="1300" dirty="0"/>
              <a:t>.</a:t>
            </a:r>
          </a:p>
          <a:p>
            <a:pPr marL="285750" indent="-285750"/>
            <a:endParaRPr lang="en-IN" sz="1300" dirty="0"/>
          </a:p>
          <a:p>
            <a:pPr marL="285750" indent="-285750"/>
            <a:r>
              <a:rPr lang="en-IN" sz="1300" dirty="0"/>
              <a:t>Input Image:</a:t>
            </a:r>
            <a:endParaRPr lang="en-US" sz="1300" dirty="0"/>
          </a:p>
        </p:txBody>
      </p:sp>
      <p:pic>
        <p:nvPicPr>
          <p:cNvPr id="6" name="Picture 5">
            <a:extLst>
              <a:ext uri="{FF2B5EF4-FFF2-40B4-BE49-F238E27FC236}">
                <a16:creationId xmlns:a16="http://schemas.microsoft.com/office/drawing/2014/main" id="{65BFE384-398C-EDF8-9FE1-6C741931B699}"/>
              </a:ext>
            </a:extLst>
          </p:cNvPr>
          <p:cNvPicPr>
            <a:picLocks noChangeAspect="1"/>
          </p:cNvPicPr>
          <p:nvPr/>
        </p:nvPicPr>
        <p:blipFill>
          <a:blip r:embed="rId3"/>
          <a:stretch>
            <a:fillRect/>
          </a:stretch>
        </p:blipFill>
        <p:spPr>
          <a:xfrm>
            <a:off x="2528887" y="2834418"/>
            <a:ext cx="2278858" cy="1663264"/>
          </a:xfrm>
          <a:prstGeom prst="rect">
            <a:avLst/>
          </a:prstGeom>
        </p:spPr>
      </p:pic>
      <p:sp>
        <p:nvSpPr>
          <p:cNvPr id="7" name="Google Shape;170;p39">
            <a:extLst>
              <a:ext uri="{FF2B5EF4-FFF2-40B4-BE49-F238E27FC236}">
                <a16:creationId xmlns:a16="http://schemas.microsoft.com/office/drawing/2014/main" id="{94817DF2-ACFD-B6E5-5A9C-5D230182A842}"/>
              </a:ext>
            </a:extLst>
          </p:cNvPr>
          <p:cNvSpPr txBox="1">
            <a:spLocks/>
          </p:cNvSpPr>
          <p:nvPr/>
        </p:nvSpPr>
        <p:spPr>
          <a:xfrm>
            <a:off x="767196" y="172357"/>
            <a:ext cx="6273234" cy="604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2100" b="1" u="sng" dirty="0">
                <a:latin typeface="Montserrat" pitchFamily="2" charset="77"/>
              </a:rPr>
              <a:t>Implementation</a:t>
            </a:r>
          </a:p>
        </p:txBody>
      </p:sp>
    </p:spTree>
    <p:extLst>
      <p:ext uri="{BB962C8B-B14F-4D97-AF65-F5344CB8AC3E}">
        <p14:creationId xmlns:p14="http://schemas.microsoft.com/office/powerpoint/2010/main" val="115150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7B53-4725-C5D1-6808-338A2A482733}"/>
              </a:ext>
            </a:extLst>
          </p:cNvPr>
          <p:cNvSpPr>
            <a:spLocks noGrp="1"/>
          </p:cNvSpPr>
          <p:nvPr>
            <p:ph type="title"/>
          </p:nvPr>
        </p:nvSpPr>
        <p:spPr/>
        <p:txBody>
          <a:bodyPr/>
          <a:lstStyle/>
          <a:p>
            <a:r>
              <a:rPr lang="en-US" dirty="0"/>
              <a:t>Imbalanced Dataset</a:t>
            </a:r>
            <a:endParaRPr lang="en-IN" dirty="0"/>
          </a:p>
        </p:txBody>
      </p:sp>
      <p:pic>
        <p:nvPicPr>
          <p:cNvPr id="4" name="Picture 3">
            <a:extLst>
              <a:ext uri="{FF2B5EF4-FFF2-40B4-BE49-F238E27FC236}">
                <a16:creationId xmlns:a16="http://schemas.microsoft.com/office/drawing/2014/main" id="{C7D0559A-8617-AC89-DB8B-23DF830DC0B7}"/>
              </a:ext>
            </a:extLst>
          </p:cNvPr>
          <p:cNvPicPr>
            <a:picLocks noChangeAspect="1"/>
          </p:cNvPicPr>
          <p:nvPr/>
        </p:nvPicPr>
        <p:blipFill>
          <a:blip r:embed="rId2"/>
          <a:stretch>
            <a:fillRect/>
          </a:stretch>
        </p:blipFill>
        <p:spPr>
          <a:xfrm>
            <a:off x="1073761" y="1386425"/>
            <a:ext cx="6841514" cy="3249938"/>
          </a:xfrm>
          <a:prstGeom prst="rect">
            <a:avLst/>
          </a:prstGeom>
        </p:spPr>
      </p:pic>
    </p:spTree>
    <p:extLst>
      <p:ext uri="{BB962C8B-B14F-4D97-AF65-F5344CB8AC3E}">
        <p14:creationId xmlns:p14="http://schemas.microsoft.com/office/powerpoint/2010/main" val="2066594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49189"/>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b="1" dirty="0">
                <a:latin typeface="Montserrat" pitchFamily="2" charset="77"/>
              </a:rPr>
              <a:t>GAN Training for Image Augmentation</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Input Noise: Generate random noise vectors (latent space vectors).</a:t>
            </a:r>
          </a:p>
          <a:p>
            <a:pPr marL="0" indent="0">
              <a:buNone/>
            </a:pPr>
            <a:endParaRPr lang="en-US" sz="1300" dirty="0"/>
          </a:p>
          <a:p>
            <a:pPr marL="285750" indent="-285750"/>
            <a:r>
              <a:rPr lang="en-US" sz="1300" dirty="0"/>
              <a:t>Generator: Transform the noise vectors into synthetic facial expressions (images).</a:t>
            </a:r>
          </a:p>
          <a:p>
            <a:pPr marL="0" indent="0">
              <a:buNone/>
            </a:pPr>
            <a:endParaRPr lang="en-US" sz="1300" dirty="0"/>
          </a:p>
          <a:p>
            <a:pPr marL="285750" indent="-285750"/>
            <a:r>
              <a:rPr lang="en-US" sz="1300" dirty="0"/>
              <a:t>Discriminator: Classify whether an image is real (from the original dataset) or fake (generated by the generator).</a:t>
            </a:r>
          </a:p>
          <a:p>
            <a:pPr marL="0" indent="0">
              <a:buNone/>
            </a:pPr>
            <a:endParaRPr lang="en-US" sz="1300" dirty="0"/>
          </a:p>
          <a:p>
            <a:pPr marL="285750" indent="-285750"/>
            <a:r>
              <a:rPr lang="en-US" sz="1300" dirty="0"/>
              <a:t>Loss Functions: The generator aims to minimize the discriminator’s ability to differentiate between real and synthetic data.</a:t>
            </a:r>
          </a:p>
          <a:p>
            <a:pPr marL="0" indent="0">
              <a:buNone/>
            </a:pPr>
            <a:endParaRPr lang="en-US" sz="1300" dirty="0"/>
          </a:p>
          <a:p>
            <a:pPr marL="285750" indent="-285750"/>
            <a:r>
              <a:rPr lang="en-US" sz="1300" dirty="0"/>
              <a:t>Backpropagation: Update the generator and discriminator weights based on their performance.</a:t>
            </a:r>
          </a:p>
          <a:p>
            <a:pPr marL="0" indent="0">
              <a:buNone/>
            </a:pPr>
            <a:endParaRPr lang="en-US" sz="1300" dirty="0"/>
          </a:p>
          <a:p>
            <a:pPr marL="285750" indent="-285750"/>
            <a:r>
              <a:rPr lang="en-US" sz="1300" dirty="0"/>
              <a:t>Repeat these steps until the generator fools the discriminator so tha</a:t>
            </a:r>
            <a:r>
              <a:rPr lang="en-US" sz="1200" dirty="0">
                <a:solidFill>
                  <a:schemeClr val="bg1"/>
                </a:solidFill>
                <a:latin typeface="Montserrat" pitchFamily="2" charset="77"/>
                <a:cs typeface="Montserrat ExtraBold"/>
                <a:sym typeface="Montserrat ExtraBold"/>
              </a:rPr>
              <a:t>t it cannot distinguish between real or  fake and </a:t>
            </a:r>
            <a:r>
              <a:rPr lang="en-US" sz="1300" dirty="0"/>
              <a:t> produces convincing facial expressions.</a:t>
            </a:r>
            <a:endParaRPr lang="en-IN" sz="1300" dirty="0"/>
          </a:p>
        </p:txBody>
      </p:sp>
    </p:spTree>
    <p:extLst>
      <p:ext uri="{BB962C8B-B14F-4D97-AF65-F5344CB8AC3E}">
        <p14:creationId xmlns:p14="http://schemas.microsoft.com/office/powerpoint/2010/main" val="1340127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49189"/>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b="1" dirty="0">
                <a:latin typeface="Montserrat" pitchFamily="2" charset="77"/>
              </a:rPr>
              <a:t>GAN Training for Image Augmentation</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Generated Images:</a:t>
            </a:r>
            <a:endParaRPr lang="en-IN" sz="1300" dirty="0"/>
          </a:p>
        </p:txBody>
      </p:sp>
      <p:pic>
        <p:nvPicPr>
          <p:cNvPr id="2" name="WhatsApp Video 2024-04-02 at 10.17.12 PM">
            <a:hlinkClick r:id="" action="ppaction://media"/>
            <a:extLst>
              <a:ext uri="{FF2B5EF4-FFF2-40B4-BE49-F238E27FC236}">
                <a16:creationId xmlns:a16="http://schemas.microsoft.com/office/drawing/2014/main" id="{2A9A4226-A10E-1BDF-8D55-7867A0A0EB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21843" y="1497506"/>
            <a:ext cx="2936081" cy="2936081"/>
          </a:xfrm>
          <a:prstGeom prst="rect">
            <a:avLst/>
          </a:prstGeom>
        </p:spPr>
      </p:pic>
    </p:spTree>
    <p:extLst>
      <p:ext uri="{BB962C8B-B14F-4D97-AF65-F5344CB8AC3E}">
        <p14:creationId xmlns:p14="http://schemas.microsoft.com/office/powerpoint/2010/main" val="26090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47120"/>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b="1" dirty="0">
                <a:latin typeface="Montserrat" pitchFamily="2" charset="77"/>
              </a:rPr>
              <a:t>FER Model Training </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Split the original dataset into training, validation, and test sets.</a:t>
            </a:r>
          </a:p>
          <a:p>
            <a:pPr marL="0" indent="0">
              <a:buNone/>
            </a:pPr>
            <a:endParaRPr lang="en-US" sz="1300" dirty="0"/>
          </a:p>
          <a:p>
            <a:pPr marL="285750" indent="-285750"/>
            <a:r>
              <a:rPr lang="en-US" sz="1300" dirty="0"/>
              <a:t>Augment the training dataset by generating synthetic facial expressions using the trained GAN.</a:t>
            </a:r>
          </a:p>
          <a:p>
            <a:pPr marL="0" indent="0">
              <a:buNone/>
            </a:pPr>
            <a:endParaRPr lang="en-US" sz="1300" dirty="0"/>
          </a:p>
          <a:p>
            <a:pPr marL="285750" indent="-285750"/>
            <a:r>
              <a:rPr lang="en-US" sz="1300" dirty="0"/>
              <a:t>Design the architecture of the CNN model, including the number of convolutional layers, pooling layers, fully connected layers, and activation functions.</a:t>
            </a:r>
          </a:p>
          <a:p>
            <a:pPr marL="0" indent="0">
              <a:buNone/>
            </a:pPr>
            <a:endParaRPr lang="en-US" sz="1300" dirty="0"/>
          </a:p>
          <a:p>
            <a:pPr marL="285750" indent="-285750"/>
            <a:r>
              <a:rPr lang="en-US" sz="1300" dirty="0"/>
              <a:t>Train a Facial Emotion Recognition (FER) model on the augmented training dataset combined with original dataset.</a:t>
            </a:r>
          </a:p>
          <a:p>
            <a:pPr marL="0" indent="0">
              <a:buNone/>
            </a:pPr>
            <a:endParaRPr lang="en-US" sz="1300" dirty="0"/>
          </a:p>
          <a:p>
            <a:pPr marL="285750" indent="-285750"/>
            <a:r>
              <a:rPr lang="en-US" sz="1300" dirty="0"/>
              <a:t>Fine-tune the FER model using transfer learning if pre-trained models are available.</a:t>
            </a:r>
            <a:endParaRPr lang="en-IN" sz="1300" dirty="0"/>
          </a:p>
        </p:txBody>
      </p:sp>
    </p:spTree>
    <p:extLst>
      <p:ext uri="{BB962C8B-B14F-4D97-AF65-F5344CB8AC3E}">
        <p14:creationId xmlns:p14="http://schemas.microsoft.com/office/powerpoint/2010/main" val="234208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49189"/>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b="1" dirty="0">
                <a:latin typeface="Montserrat" pitchFamily="2" charset="77"/>
              </a:rPr>
              <a:t>Evaluation </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Evaluate the trained FER model on the validation set to assess its performance in recognizing facial expressions.</a:t>
            </a:r>
          </a:p>
          <a:p>
            <a:pPr marL="285750" indent="-285750"/>
            <a:endParaRPr lang="en-US" sz="1300" dirty="0"/>
          </a:p>
          <a:p>
            <a:pPr marL="285750" indent="-285750"/>
            <a:r>
              <a:rPr lang="en-US" sz="1300" dirty="0"/>
              <a:t>Evaluation of GAN can be in two parts qualitative and quantitative. </a:t>
            </a:r>
            <a:r>
              <a:rPr lang="en-US" sz="1300" dirty="0" err="1"/>
              <a:t>Eg</a:t>
            </a:r>
            <a:r>
              <a:rPr lang="en-US" sz="1300" dirty="0"/>
              <a:t> visual inspection, inception score</a:t>
            </a:r>
          </a:p>
          <a:p>
            <a:pPr marL="0" indent="0">
              <a:buNone/>
            </a:pPr>
            <a:endParaRPr lang="en-US" sz="1300" dirty="0"/>
          </a:p>
          <a:p>
            <a:pPr marL="285750" indent="-285750"/>
            <a:r>
              <a:rPr lang="en-US" sz="1300" dirty="0"/>
              <a:t>Perform hyperparameter tuning and model optimization to improve performance if necessary.</a:t>
            </a:r>
          </a:p>
          <a:p>
            <a:pPr marL="0" indent="0">
              <a:buNone/>
            </a:pPr>
            <a:endParaRPr lang="en-US" sz="1300" dirty="0"/>
          </a:p>
          <a:p>
            <a:pPr marL="285750" indent="-285750"/>
            <a:r>
              <a:rPr lang="en-US" sz="1300" dirty="0"/>
              <a:t>Evaluate the final model on the test set to obtain unbiased performance metrics.</a:t>
            </a:r>
            <a:endParaRPr lang="en-IN" sz="1300" dirty="0"/>
          </a:p>
        </p:txBody>
      </p:sp>
    </p:spTree>
    <p:extLst>
      <p:ext uri="{BB962C8B-B14F-4D97-AF65-F5344CB8AC3E}">
        <p14:creationId xmlns:p14="http://schemas.microsoft.com/office/powerpoint/2010/main" val="409123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0514-26A9-D606-1587-2A04260D148A}"/>
              </a:ext>
            </a:extLst>
          </p:cNvPr>
          <p:cNvSpPr>
            <a:spLocks noGrp="1"/>
          </p:cNvSpPr>
          <p:nvPr>
            <p:ph type="title"/>
          </p:nvPr>
        </p:nvSpPr>
        <p:spPr>
          <a:xfrm>
            <a:off x="1124238" y="645050"/>
            <a:ext cx="4629300" cy="941400"/>
          </a:xfrm>
        </p:spPr>
        <p:txBody>
          <a:bodyPr/>
          <a:lstStyle/>
          <a:p>
            <a:r>
              <a:rPr lang="en-US" dirty="0"/>
              <a:t>Contents</a:t>
            </a:r>
            <a:endParaRPr lang="en-IN" dirty="0"/>
          </a:p>
        </p:txBody>
      </p:sp>
      <p:sp>
        <p:nvSpPr>
          <p:cNvPr id="3" name="Text Placeholder 2">
            <a:extLst>
              <a:ext uri="{FF2B5EF4-FFF2-40B4-BE49-F238E27FC236}">
                <a16:creationId xmlns:a16="http://schemas.microsoft.com/office/drawing/2014/main" id="{C0E3F896-5E17-7675-9D09-FEC8853FE6B1}"/>
              </a:ext>
            </a:extLst>
          </p:cNvPr>
          <p:cNvSpPr>
            <a:spLocks noGrp="1"/>
          </p:cNvSpPr>
          <p:nvPr>
            <p:ph type="body" idx="1"/>
          </p:nvPr>
        </p:nvSpPr>
        <p:spPr>
          <a:xfrm>
            <a:off x="938499" y="1659275"/>
            <a:ext cx="3719225" cy="2760900"/>
          </a:xfrm>
        </p:spPr>
        <p:txBody>
          <a:bodyPr/>
          <a:lstStyle/>
          <a:p>
            <a:r>
              <a:rPr lang="en-US" dirty="0"/>
              <a:t>Introduction</a:t>
            </a:r>
          </a:p>
          <a:p>
            <a:r>
              <a:rPr lang="en-US" dirty="0"/>
              <a:t>Problem Statement</a:t>
            </a:r>
          </a:p>
          <a:p>
            <a:r>
              <a:rPr lang="en-US" dirty="0"/>
              <a:t>Challenges in FER using GAN</a:t>
            </a:r>
          </a:p>
          <a:p>
            <a:r>
              <a:rPr lang="en-US" dirty="0"/>
              <a:t>Fundamentals</a:t>
            </a:r>
          </a:p>
          <a:p>
            <a:r>
              <a:rPr lang="en-US" dirty="0"/>
              <a:t>Framework and Algorithms</a:t>
            </a:r>
          </a:p>
          <a:p>
            <a:r>
              <a:rPr lang="en-US" dirty="0"/>
              <a:t>Methodology</a:t>
            </a:r>
          </a:p>
          <a:p>
            <a:r>
              <a:rPr lang="en-US" dirty="0"/>
              <a:t>Implementation</a:t>
            </a:r>
          </a:p>
          <a:p>
            <a:r>
              <a:rPr lang="en-US" dirty="0"/>
              <a:t>System Requirements</a:t>
            </a:r>
          </a:p>
          <a:p>
            <a:r>
              <a:rPr lang="en-US" dirty="0"/>
              <a:t>Drawbacks and Future Scope</a:t>
            </a:r>
          </a:p>
          <a:p>
            <a:r>
              <a:rPr lang="en-US" dirty="0"/>
              <a:t>Conclusion</a:t>
            </a:r>
          </a:p>
          <a:p>
            <a:endParaRPr lang="en-US" dirty="0"/>
          </a:p>
          <a:p>
            <a:endParaRPr lang="en-US" dirty="0"/>
          </a:p>
          <a:p>
            <a:endParaRPr lang="en-IN" dirty="0"/>
          </a:p>
        </p:txBody>
      </p:sp>
    </p:spTree>
    <p:extLst>
      <p:ext uri="{BB962C8B-B14F-4D97-AF65-F5344CB8AC3E}">
        <p14:creationId xmlns:p14="http://schemas.microsoft.com/office/powerpoint/2010/main" val="3517812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D409-8BEF-F7D2-0CB2-7C990B5C4B0E}"/>
              </a:ext>
            </a:extLst>
          </p:cNvPr>
          <p:cNvSpPr>
            <a:spLocks noGrp="1"/>
          </p:cNvSpPr>
          <p:nvPr>
            <p:ph type="title"/>
          </p:nvPr>
        </p:nvSpPr>
        <p:spPr/>
        <p:txBody>
          <a:bodyPr/>
          <a:lstStyle/>
          <a:p>
            <a:pPr marL="342900" indent="-342900">
              <a:buFont typeface="Arial" panose="020B0604020202020204" pitchFamily="34" charset="0"/>
              <a:buChar char="•"/>
            </a:pPr>
            <a:r>
              <a:rPr lang="en-US" sz="2100" dirty="0"/>
              <a:t>Result</a:t>
            </a:r>
            <a:endParaRPr lang="en-IN" sz="2100" dirty="0"/>
          </a:p>
        </p:txBody>
      </p:sp>
      <p:pic>
        <p:nvPicPr>
          <p:cNvPr id="5" name="Picture 4">
            <a:extLst>
              <a:ext uri="{FF2B5EF4-FFF2-40B4-BE49-F238E27FC236}">
                <a16:creationId xmlns:a16="http://schemas.microsoft.com/office/drawing/2014/main" id="{D34A71C9-3624-FA64-6976-4750B46763F1}"/>
              </a:ext>
            </a:extLst>
          </p:cNvPr>
          <p:cNvPicPr>
            <a:picLocks noChangeAspect="1"/>
          </p:cNvPicPr>
          <p:nvPr/>
        </p:nvPicPr>
        <p:blipFill rotWithShape="1">
          <a:blip r:embed="rId2"/>
          <a:srcRect l="26605" r="13188"/>
          <a:stretch/>
        </p:blipFill>
        <p:spPr>
          <a:xfrm>
            <a:off x="771525" y="1386424"/>
            <a:ext cx="3750468" cy="3503999"/>
          </a:xfrm>
          <a:prstGeom prst="rect">
            <a:avLst/>
          </a:prstGeom>
        </p:spPr>
      </p:pic>
      <p:pic>
        <p:nvPicPr>
          <p:cNvPr id="7" name="Picture 6">
            <a:extLst>
              <a:ext uri="{FF2B5EF4-FFF2-40B4-BE49-F238E27FC236}">
                <a16:creationId xmlns:a16="http://schemas.microsoft.com/office/drawing/2014/main" id="{BE73020F-F503-6768-11E2-BDB7D19EE00C}"/>
              </a:ext>
            </a:extLst>
          </p:cNvPr>
          <p:cNvPicPr>
            <a:picLocks noChangeAspect="1"/>
          </p:cNvPicPr>
          <p:nvPr/>
        </p:nvPicPr>
        <p:blipFill rotWithShape="1">
          <a:blip r:embed="rId3"/>
          <a:srcRect l="22406" r="11582"/>
          <a:stretch/>
        </p:blipFill>
        <p:spPr>
          <a:xfrm>
            <a:off x="4688968" y="1386425"/>
            <a:ext cx="4112122" cy="3503999"/>
          </a:xfrm>
          <a:prstGeom prst="rect">
            <a:avLst/>
          </a:prstGeom>
        </p:spPr>
      </p:pic>
    </p:spTree>
    <p:extLst>
      <p:ext uri="{BB962C8B-B14F-4D97-AF65-F5344CB8AC3E}">
        <p14:creationId xmlns:p14="http://schemas.microsoft.com/office/powerpoint/2010/main" val="1232516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7196" y="725689"/>
            <a:ext cx="6273234" cy="6049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100" b="1" dirty="0">
                <a:latin typeface="Montserrat" pitchFamily="2" charset="77"/>
              </a:rPr>
              <a:t>Comparison </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285750" indent="-285750"/>
            <a:r>
              <a:rPr lang="en-US" sz="1300" dirty="0"/>
              <a:t>Traditional FER methods often rely on manually annotated dataset whereas with GAN there is more diverse of training data, helps address limitations in diversity and availability</a:t>
            </a:r>
          </a:p>
          <a:p>
            <a:pPr marL="0" indent="0">
              <a:buNone/>
            </a:pPr>
            <a:endParaRPr lang="en-US" sz="1300" dirty="0"/>
          </a:p>
          <a:p>
            <a:pPr marL="285750" indent="-285750"/>
            <a:r>
              <a:rPr lang="en-US" sz="1300" dirty="0"/>
              <a:t>Traditional FER use real facial images where with GAN their is synthetic generated images and quality of realism depends on architecture</a:t>
            </a:r>
          </a:p>
          <a:p>
            <a:pPr marL="0" indent="0">
              <a:buNone/>
            </a:pPr>
            <a:endParaRPr lang="en-US" sz="1300" dirty="0"/>
          </a:p>
          <a:p>
            <a:pPr marL="285750" indent="-285750"/>
            <a:r>
              <a:rPr lang="en-IN" sz="1300" dirty="0"/>
              <a:t>Traditional FER methods rely on handcrafted features where using GAN can achieve higher accuracy by learning from more diverse data</a:t>
            </a:r>
          </a:p>
        </p:txBody>
      </p:sp>
    </p:spTree>
    <p:extLst>
      <p:ext uri="{BB962C8B-B14F-4D97-AF65-F5344CB8AC3E}">
        <p14:creationId xmlns:p14="http://schemas.microsoft.com/office/powerpoint/2010/main" val="2806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47676" y="645818"/>
            <a:ext cx="6273234" cy="604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100" b="1" i="0" dirty="0">
                <a:effectLst/>
                <a:latin typeface="Montserrat" pitchFamily="2" charset="77"/>
              </a:rPr>
              <a:t>System Requirements </a:t>
            </a:r>
            <a:endParaRPr sz="2100" b="1" dirty="0">
              <a:latin typeface="Montserrat" pitchFamily="2" charset="77"/>
            </a:endParaRPr>
          </a:p>
        </p:txBody>
      </p:sp>
      <p:sp>
        <p:nvSpPr>
          <p:cNvPr id="171" name="Google Shape;171;p39"/>
          <p:cNvSpPr txBox="1">
            <a:spLocks noGrp="1"/>
          </p:cNvSpPr>
          <p:nvPr>
            <p:ph type="body" idx="1"/>
          </p:nvPr>
        </p:nvSpPr>
        <p:spPr>
          <a:xfrm>
            <a:off x="767196" y="1513642"/>
            <a:ext cx="7273218" cy="3039900"/>
          </a:xfrm>
          <a:prstGeom prst="rect">
            <a:avLst/>
          </a:prstGeom>
        </p:spPr>
        <p:txBody>
          <a:bodyPr spcFirstLastPara="1" wrap="square" lIns="91425" tIns="91425" rIns="91425" bIns="91425" anchor="t" anchorCtr="0">
            <a:noAutofit/>
          </a:bodyPr>
          <a:lstStyle/>
          <a:p>
            <a:pPr marL="342900" lvl="0" indent="-342900" rtl="0">
              <a:lnSpc>
                <a:spcPct val="200000"/>
              </a:lnSpc>
              <a:spcBef>
                <a:spcPts val="0"/>
              </a:spcBef>
              <a:spcAft>
                <a:spcPts val="0"/>
              </a:spcAft>
              <a:buAutoNum type="arabicPeriod"/>
            </a:pPr>
            <a:r>
              <a:rPr lang="en-IN" sz="1600" b="1" dirty="0">
                <a:solidFill>
                  <a:schemeClr val="accent1"/>
                </a:solidFill>
                <a:latin typeface="Montserrat" pitchFamily="2" charset="77"/>
                <a:cs typeface="Montserrat ExtraBold"/>
                <a:sym typeface="Montserrat ExtraBold"/>
              </a:rPr>
              <a:t>Hardware: </a:t>
            </a:r>
            <a:r>
              <a:rPr lang="en-IN" sz="1600" dirty="0"/>
              <a:t>Modern CPU, 8GB+ RAM, SSD storage, 16GB GPU.</a:t>
            </a:r>
          </a:p>
          <a:p>
            <a:pPr marL="342900" lvl="0" indent="-342900" rtl="0">
              <a:lnSpc>
                <a:spcPct val="200000"/>
              </a:lnSpc>
              <a:spcBef>
                <a:spcPts val="0"/>
              </a:spcBef>
              <a:spcAft>
                <a:spcPts val="0"/>
              </a:spcAft>
              <a:buAutoNum type="arabicPeriod"/>
            </a:pPr>
            <a:r>
              <a:rPr lang="en-IN" sz="1600" b="1" dirty="0">
                <a:solidFill>
                  <a:schemeClr val="accent1"/>
                </a:solidFill>
                <a:latin typeface="Montserrat" pitchFamily="2" charset="77"/>
                <a:cs typeface="Montserrat ExtraBold"/>
              </a:rPr>
              <a:t>Software:</a:t>
            </a:r>
            <a:r>
              <a:rPr lang="en-IN" sz="1600" dirty="0"/>
              <a:t> 64-bit OS, TensorFlow Framework.</a:t>
            </a:r>
          </a:p>
          <a:p>
            <a:pPr marL="342900" lvl="0" indent="-342900" rtl="0">
              <a:lnSpc>
                <a:spcPct val="200000"/>
              </a:lnSpc>
              <a:spcBef>
                <a:spcPts val="0"/>
              </a:spcBef>
              <a:spcAft>
                <a:spcPts val="0"/>
              </a:spcAft>
              <a:buAutoNum type="arabicPeriod"/>
            </a:pPr>
            <a:r>
              <a:rPr lang="en-IN" sz="1600" b="1" dirty="0">
                <a:solidFill>
                  <a:schemeClr val="accent1"/>
                </a:solidFill>
                <a:latin typeface="Montserrat" pitchFamily="2" charset="77"/>
                <a:cs typeface="Montserrat ExtraBold"/>
              </a:rPr>
              <a:t>Data: </a:t>
            </a:r>
            <a:r>
              <a:rPr lang="en-IN" sz="1600" dirty="0"/>
              <a:t>Labelled datasets.</a:t>
            </a:r>
          </a:p>
          <a:p>
            <a:pPr marL="342900" lvl="0" indent="-342900" rtl="0">
              <a:lnSpc>
                <a:spcPct val="200000"/>
              </a:lnSpc>
              <a:spcBef>
                <a:spcPts val="0"/>
              </a:spcBef>
              <a:spcAft>
                <a:spcPts val="0"/>
              </a:spcAft>
              <a:buAutoNum type="arabicPeriod"/>
            </a:pPr>
            <a:r>
              <a:rPr lang="en-IN" sz="1600" b="1" dirty="0">
                <a:solidFill>
                  <a:schemeClr val="accent1"/>
                </a:solidFill>
                <a:latin typeface="Montserrat" pitchFamily="2" charset="77"/>
                <a:cs typeface="Montserrat ExtraBold"/>
                <a:sym typeface="Montserrat ExtraBold"/>
              </a:rPr>
              <a:t>Connectivity: </a:t>
            </a:r>
            <a:r>
              <a:rPr lang="en-IN" sz="1600" dirty="0"/>
              <a:t>Stable Internet Connection.</a:t>
            </a:r>
          </a:p>
          <a:p>
            <a:pPr marL="342900" lvl="0" indent="-342900" rtl="0">
              <a:lnSpc>
                <a:spcPct val="200000"/>
              </a:lnSpc>
              <a:spcBef>
                <a:spcPts val="0"/>
              </a:spcBef>
              <a:spcAft>
                <a:spcPts val="0"/>
              </a:spcAft>
              <a:buAutoNum type="arabicPeriod"/>
            </a:pPr>
            <a:r>
              <a:rPr lang="en-IN" sz="1600" b="1" dirty="0">
                <a:solidFill>
                  <a:schemeClr val="accent1"/>
                </a:solidFill>
                <a:latin typeface="Montserrat" pitchFamily="2" charset="77"/>
                <a:cs typeface="Montserrat ExtraBold"/>
              </a:rPr>
              <a:t>Development Platform:</a:t>
            </a:r>
            <a:r>
              <a:rPr lang="en-IN" sz="1600" dirty="0"/>
              <a:t> Google Colab / PyCharm.</a:t>
            </a:r>
          </a:p>
        </p:txBody>
      </p:sp>
      <p:cxnSp>
        <p:nvCxnSpPr>
          <p:cNvPr id="172" name="Google Shape;172;p39"/>
          <p:cNvCxnSpPr>
            <a:cxnSpLocks/>
          </p:cNvCxnSpPr>
          <p:nvPr/>
        </p:nvCxnSpPr>
        <p:spPr>
          <a:xfrm>
            <a:off x="830256" y="1108797"/>
            <a:ext cx="31416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70670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47675" y="677348"/>
            <a:ext cx="6725179" cy="604916"/>
          </a:xfrm>
          <a:prstGeom prst="rect">
            <a:avLst/>
          </a:prstGeom>
        </p:spPr>
        <p:txBody>
          <a:bodyPr spcFirstLastPara="1" wrap="square" lIns="91425" tIns="91425" rIns="91425" bIns="91425" anchor="t" anchorCtr="0">
            <a:noAutofit/>
          </a:bodyPr>
          <a:lstStyle/>
          <a:p>
            <a:r>
              <a:rPr lang="en-US" sz="2000" b="1" dirty="0">
                <a:solidFill>
                  <a:schemeClr val="accent1"/>
                </a:solidFill>
                <a:latin typeface="Montserrat" pitchFamily="2" charset="77"/>
                <a:cs typeface="Montserrat ExtraBold"/>
                <a:sym typeface="Montserrat ExtraBold"/>
              </a:rPr>
              <a:t>Some Drawbacks of </a:t>
            </a:r>
            <a:r>
              <a:rPr lang="en-US" sz="2000" b="1" dirty="0">
                <a:latin typeface="Montserrat" pitchFamily="2" charset="77"/>
              </a:rPr>
              <a:t>FER</a:t>
            </a:r>
            <a:r>
              <a:rPr lang="en-US" sz="2000" b="1" dirty="0">
                <a:solidFill>
                  <a:schemeClr val="accent1"/>
                </a:solidFill>
                <a:latin typeface="Montserrat" pitchFamily="2" charset="77"/>
                <a:cs typeface="Montserrat ExtraBold"/>
                <a:sym typeface="Montserrat ExtraBold"/>
              </a:rPr>
              <a:t> Using </a:t>
            </a:r>
            <a:r>
              <a:rPr lang="en-US" sz="2000" b="1" dirty="0">
                <a:latin typeface="Montserrat" pitchFamily="2" charset="77"/>
              </a:rPr>
              <a:t>GAN</a:t>
            </a:r>
            <a:br>
              <a:rPr lang="en-US" sz="2000" b="1" dirty="0">
                <a:solidFill>
                  <a:schemeClr val="accent1"/>
                </a:solidFill>
                <a:latin typeface="Montserrat" pitchFamily="2" charset="77"/>
                <a:cs typeface="Montserrat ExtraBold"/>
                <a:sym typeface="Montserrat ExtraBold"/>
              </a:rPr>
            </a:br>
            <a:endParaRPr sz="2000" b="1" dirty="0">
              <a:latin typeface="Montserrat" pitchFamily="2" charset="77"/>
            </a:endParaRPr>
          </a:p>
        </p:txBody>
      </p:sp>
      <p:sp>
        <p:nvSpPr>
          <p:cNvPr id="171" name="Google Shape;171;p39"/>
          <p:cNvSpPr txBox="1">
            <a:spLocks noGrp="1"/>
          </p:cNvSpPr>
          <p:nvPr>
            <p:ph type="body" idx="1"/>
          </p:nvPr>
        </p:nvSpPr>
        <p:spPr>
          <a:xfrm>
            <a:off x="767195" y="1513642"/>
            <a:ext cx="7252197" cy="3039900"/>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AutoNum type="arabicPeriod"/>
            </a:pPr>
            <a:r>
              <a:rPr lang="en-US" sz="1300" b="1" dirty="0">
                <a:solidFill>
                  <a:schemeClr val="accent1"/>
                </a:solidFill>
                <a:latin typeface="Montserrat" pitchFamily="2" charset="77"/>
                <a:cs typeface="Montserrat ExtraBold"/>
                <a:sym typeface="Montserrat ExtraBold"/>
              </a:rPr>
              <a:t>Quality and Realism of Generated Images: </a:t>
            </a:r>
            <a:r>
              <a:rPr lang="en-US" sz="1300" dirty="0">
                <a:solidFill>
                  <a:schemeClr val="bg1"/>
                </a:solidFill>
                <a:latin typeface="Montserrat" pitchFamily="2" charset="77"/>
                <a:cs typeface="Montserrat ExtraBold"/>
                <a:sym typeface="Montserrat ExtraBold"/>
              </a:rPr>
              <a:t>The quality and realism of images generated by GANs may vary depending on factors such as the architecture of the GAN, the quality of the training data, and the diversity of facial expressions captured in the dataset.</a:t>
            </a:r>
          </a:p>
          <a:p>
            <a:pPr marL="342900" lvl="0" indent="-342900" algn="just" rtl="0">
              <a:spcBef>
                <a:spcPts val="0"/>
              </a:spcBef>
              <a:spcAft>
                <a:spcPts val="0"/>
              </a:spcAft>
              <a:buAutoNum type="arabicPeriod"/>
            </a:pPr>
            <a:endParaRPr lang="en-US" sz="1300" dirty="0">
              <a:solidFill>
                <a:schemeClr val="bg1"/>
              </a:solidFill>
              <a:latin typeface="Montserrat" pitchFamily="2" charset="77"/>
              <a:cs typeface="Montserrat ExtraBold"/>
              <a:sym typeface="Montserrat ExtraBold"/>
            </a:endParaRPr>
          </a:p>
          <a:p>
            <a:pPr marL="342900" indent="-342900" algn="just">
              <a:buFont typeface="Montserrat"/>
              <a:buAutoNum type="arabicPeriod"/>
            </a:pPr>
            <a:r>
              <a:rPr lang="en-US" sz="1300" b="1" dirty="0">
                <a:solidFill>
                  <a:schemeClr val="accent1"/>
                </a:solidFill>
                <a:latin typeface="Montserrat" pitchFamily="2" charset="77"/>
                <a:cs typeface="Montserrat ExtraBold"/>
                <a:sym typeface="Montserrat ExtraBold"/>
              </a:rPr>
              <a:t>Overfitting and Mode Collapse: </a:t>
            </a:r>
            <a:r>
              <a:rPr lang="en-US" sz="1300" dirty="0">
                <a:solidFill>
                  <a:schemeClr val="bg1"/>
                </a:solidFill>
                <a:latin typeface="Montserrat" pitchFamily="2" charset="77"/>
                <a:cs typeface="Montserrat ExtraBold"/>
                <a:sym typeface="Montserrat ExtraBold"/>
              </a:rPr>
              <a:t>GANs are prone to overfitting, where the generator network memorizes the training data rather than learning meaningful features. Additionally, GANs may suffer from mode collapse, where the generator produces limited variations of facial expressions or fails to capture the full diversity of the target distribution.</a:t>
            </a:r>
          </a:p>
          <a:p>
            <a:pPr marL="342900" indent="-342900" algn="just">
              <a:buFont typeface="Montserrat"/>
              <a:buAutoNum type="arabicPeriod"/>
            </a:pPr>
            <a:endParaRPr lang="en-US" sz="1300" dirty="0">
              <a:solidFill>
                <a:schemeClr val="bg1"/>
              </a:solidFill>
              <a:latin typeface="Montserrat" pitchFamily="2" charset="77"/>
              <a:cs typeface="Montserrat ExtraBold"/>
              <a:sym typeface="Montserrat ExtraBold"/>
            </a:endParaRPr>
          </a:p>
          <a:p>
            <a:pPr marL="342900" indent="-342900" algn="just">
              <a:buFont typeface="Montserrat"/>
              <a:buAutoNum type="arabicPeriod"/>
            </a:pPr>
            <a:r>
              <a:rPr lang="en-US" sz="1300" b="1" i="0" dirty="0">
                <a:solidFill>
                  <a:schemeClr val="accent1"/>
                </a:solidFill>
                <a:effectLst/>
                <a:latin typeface="Montserrat" panose="00000500000000000000" pitchFamily="2" charset="0"/>
              </a:rPr>
              <a:t>Data Distribution Mismatch</a:t>
            </a:r>
            <a:r>
              <a:rPr lang="en-US" sz="1300" b="0" i="0" dirty="0">
                <a:solidFill>
                  <a:schemeClr val="accent1"/>
                </a:solidFill>
                <a:effectLst/>
                <a:latin typeface="Montserrat" panose="00000500000000000000" pitchFamily="2" charset="0"/>
              </a:rPr>
              <a:t>:</a:t>
            </a:r>
            <a:r>
              <a:rPr lang="en-US" sz="1300" b="0" i="0" dirty="0">
                <a:solidFill>
                  <a:srgbClr val="ECECEC"/>
                </a:solidFill>
                <a:effectLst/>
                <a:latin typeface="Montserrat" panose="00000500000000000000" pitchFamily="2" charset="0"/>
              </a:rPr>
              <a:t> GANs may struggle to capture the full complexity and variability of real-world facial expressions, leading to a distribution mismatch between the generated images and real images.</a:t>
            </a:r>
            <a:endParaRPr lang="en-US" sz="1300" dirty="0">
              <a:solidFill>
                <a:schemeClr val="bg1"/>
              </a:solidFill>
              <a:latin typeface="Montserrat" panose="00000500000000000000" pitchFamily="2" charset="0"/>
              <a:cs typeface="Montserrat ExtraBold"/>
              <a:sym typeface="Montserrat ExtraBold"/>
            </a:endParaRPr>
          </a:p>
          <a:p>
            <a:pPr marL="0" indent="0" algn="just">
              <a:buNone/>
            </a:pPr>
            <a:endParaRPr lang="en-US" sz="1300" dirty="0">
              <a:solidFill>
                <a:schemeClr val="bg1"/>
              </a:solidFill>
              <a:latin typeface="Montserrat" pitchFamily="2" charset="77"/>
              <a:cs typeface="Montserrat ExtraBold"/>
              <a:sym typeface="Montserrat ExtraBold"/>
            </a:endParaRPr>
          </a:p>
          <a:p>
            <a:pPr marL="0" indent="0" algn="just">
              <a:buNone/>
            </a:pPr>
            <a:endParaRPr lang="en-US" sz="1300" dirty="0">
              <a:solidFill>
                <a:schemeClr val="bg1"/>
              </a:solidFill>
              <a:latin typeface="Montserrat" pitchFamily="2" charset="77"/>
              <a:cs typeface="Montserrat ExtraBold"/>
              <a:sym typeface="Montserrat ExtraBold"/>
            </a:endParaRPr>
          </a:p>
          <a:p>
            <a:pPr marL="342900" lvl="0" indent="-342900" algn="just" rtl="0">
              <a:spcBef>
                <a:spcPts val="0"/>
              </a:spcBef>
              <a:spcAft>
                <a:spcPts val="0"/>
              </a:spcAft>
              <a:buAutoNum type="arabicPeriod"/>
            </a:pPr>
            <a:endParaRPr lang="en-US" sz="1300" b="1" i="0" dirty="0">
              <a:solidFill>
                <a:schemeClr val="accent1"/>
              </a:solidFill>
              <a:effectLst/>
              <a:latin typeface="Montserrat" panose="00000500000000000000" pitchFamily="2" charset="0"/>
            </a:endParaRPr>
          </a:p>
          <a:p>
            <a:pPr marL="342900" lvl="0" indent="-342900" algn="just" rtl="0">
              <a:lnSpc>
                <a:spcPct val="200000"/>
              </a:lnSpc>
              <a:spcBef>
                <a:spcPts val="0"/>
              </a:spcBef>
              <a:spcAft>
                <a:spcPts val="0"/>
              </a:spcAft>
              <a:buAutoNum type="arabicPeriod"/>
            </a:pPr>
            <a:endParaRPr lang="en-IN" sz="1300" dirty="0"/>
          </a:p>
        </p:txBody>
      </p:sp>
      <p:cxnSp>
        <p:nvCxnSpPr>
          <p:cNvPr id="172" name="Google Shape;172;p39"/>
          <p:cNvCxnSpPr>
            <a:cxnSpLocks/>
          </p:cNvCxnSpPr>
          <p:nvPr/>
        </p:nvCxnSpPr>
        <p:spPr>
          <a:xfrm>
            <a:off x="830256" y="1108797"/>
            <a:ext cx="484188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4957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556340"/>
            <a:ext cx="5735700" cy="941400"/>
          </a:xfrm>
          <a:prstGeom prst="rect">
            <a:avLst/>
          </a:prstGeom>
        </p:spPr>
        <p:txBody>
          <a:bodyPr spcFirstLastPara="1" wrap="square" lIns="91425" tIns="91425" rIns="91425" bIns="91425" anchor="t" anchorCtr="0">
            <a:noAutofit/>
          </a:bodyPr>
          <a:lstStyle/>
          <a:p>
            <a:r>
              <a:rPr lang="en-IN" sz="2100" b="1" i="0" dirty="0">
                <a:effectLst/>
                <a:latin typeface="Montserrat" pitchFamily="2" charset="77"/>
              </a:rPr>
              <a:t>Future </a:t>
            </a:r>
            <a:r>
              <a:rPr lang="en-IN" sz="2100" b="1" dirty="0">
                <a:latin typeface="Montserrat" pitchFamily="2" charset="77"/>
              </a:rPr>
              <a:t>Scopes</a:t>
            </a:r>
            <a:r>
              <a:rPr lang="en-IN" sz="2100" b="1" i="0" dirty="0">
                <a:effectLst/>
                <a:latin typeface="Montserrat" pitchFamily="2" charset="77"/>
              </a:rPr>
              <a:t> in FER</a:t>
            </a:r>
            <a:br>
              <a:rPr lang="en-IN" sz="2100" b="1" i="0" dirty="0">
                <a:effectLst/>
                <a:latin typeface="Montserrat" pitchFamily="2" charset="77"/>
              </a:rPr>
            </a:br>
            <a:endParaRPr sz="2100" b="1" dirty="0">
              <a:latin typeface="Montserrat" pitchFamily="2" charset="77"/>
            </a:endParaRPr>
          </a:p>
        </p:txBody>
      </p:sp>
      <p:sp>
        <p:nvSpPr>
          <p:cNvPr id="171" name="Google Shape;171;p39"/>
          <p:cNvSpPr txBox="1">
            <a:spLocks noGrp="1"/>
          </p:cNvSpPr>
          <p:nvPr>
            <p:ph type="body" idx="1"/>
          </p:nvPr>
        </p:nvSpPr>
        <p:spPr>
          <a:xfrm>
            <a:off x="312205" y="1560833"/>
            <a:ext cx="8267273" cy="2849094"/>
          </a:xfrm>
          <a:prstGeom prst="rect">
            <a:avLst/>
          </a:prstGeom>
        </p:spPr>
        <p:txBody>
          <a:bodyPr spcFirstLastPara="1" wrap="square" lIns="91425" tIns="91425" rIns="91425" bIns="91425" anchor="t" anchorCtr="0">
            <a:noAutofit/>
          </a:bodyPr>
          <a:lstStyle/>
          <a:p>
            <a:pPr algn="just"/>
            <a:r>
              <a:rPr lang="en-US" sz="1300" b="1" dirty="0">
                <a:solidFill>
                  <a:schemeClr val="accent1"/>
                </a:solidFill>
                <a:latin typeface="Montserrat" pitchFamily="2" charset="77"/>
                <a:cs typeface="Montserrat ExtraBold"/>
              </a:rPr>
              <a:t>Improved Realism and Diversity in Generated Data: </a:t>
            </a:r>
            <a:r>
              <a:rPr lang="en-US" sz="1300" dirty="0">
                <a:solidFill>
                  <a:schemeClr val="bg1"/>
                </a:solidFill>
                <a:latin typeface="Montserrat" pitchFamily="2" charset="77"/>
                <a:cs typeface="Montserrat ExtraBold"/>
              </a:rPr>
              <a:t>Future research can focus on enhancing the realism and diversity of facial expressions generated by GANs. This includes developing more advanced GAN architectures, incorporating additional modalities (e.g., audio, text) into the generation process.</a:t>
            </a:r>
          </a:p>
          <a:p>
            <a:pPr marL="155575" indent="0" algn="just">
              <a:buNone/>
            </a:pPr>
            <a:endParaRPr lang="en-IN" sz="1300" dirty="0">
              <a:solidFill>
                <a:schemeClr val="bg1"/>
              </a:solidFill>
              <a:latin typeface="Montserrat" pitchFamily="2" charset="77"/>
            </a:endParaRPr>
          </a:p>
          <a:p>
            <a:pPr algn="just"/>
            <a:r>
              <a:rPr lang="en-US" sz="1300" b="1" dirty="0">
                <a:solidFill>
                  <a:schemeClr val="accent1"/>
                </a:solidFill>
                <a:latin typeface="Montserrat" pitchFamily="2" charset="77"/>
                <a:cs typeface="Montserrat ExtraBold"/>
              </a:rPr>
              <a:t>Emotion Synthesis for Human-Robot Interaction: </a:t>
            </a:r>
            <a:r>
              <a:rPr lang="en-US" sz="1300" dirty="0">
                <a:solidFill>
                  <a:schemeClr val="bg1"/>
                </a:solidFill>
                <a:latin typeface="Montserrat" pitchFamily="2" charset="77"/>
                <a:cs typeface="Montserrat ExtraBold"/>
              </a:rPr>
              <a:t>GAN-generated facial expressions can be used to enhance the emotional expressiveness of robots and virtual agents, enabling more natural and empathetic interactions with humans. This could lead to advancements in social robotics, healthcare, education, and customer service.</a:t>
            </a:r>
            <a:endParaRPr lang="en-IN" sz="1300" dirty="0">
              <a:solidFill>
                <a:schemeClr val="bg1"/>
              </a:solidFill>
              <a:latin typeface="Montserrat" pitchFamily="2" charset="77"/>
            </a:endParaRPr>
          </a:p>
          <a:p>
            <a:pPr algn="just">
              <a:buFont typeface="+mj-lt"/>
              <a:buAutoNum type="arabicPeriod"/>
            </a:pPr>
            <a:endParaRPr lang="en-IN" sz="1300" dirty="0">
              <a:solidFill>
                <a:schemeClr val="bg1"/>
              </a:solidFill>
              <a:latin typeface="Montserrat" pitchFamily="2" charset="77"/>
            </a:endParaRPr>
          </a:p>
          <a:p>
            <a:pPr algn="just"/>
            <a:r>
              <a:rPr lang="en-US" sz="1300" b="1" dirty="0">
                <a:solidFill>
                  <a:schemeClr val="accent1"/>
                </a:solidFill>
                <a:latin typeface="Montserrat" pitchFamily="2" charset="77"/>
                <a:cs typeface="Montserrat ExtraBold"/>
              </a:rPr>
              <a:t>Cross-Domain Emotion Transfer: </a:t>
            </a:r>
            <a:r>
              <a:rPr lang="en-US" sz="1300" dirty="0">
                <a:solidFill>
                  <a:schemeClr val="bg1"/>
                </a:solidFill>
                <a:latin typeface="Montserrat" pitchFamily="2" charset="77"/>
                <a:cs typeface="Montserrat ExtraBold"/>
              </a:rPr>
              <a:t>GANs can be used to transfer emotions between different domains, such as converting facial expressions to cartoon avatars or animating still images or drawings with realistic emotions. This has applications in gaming, virtual reality, animation, and personalized communication.</a:t>
            </a:r>
            <a:endParaRPr lang="en-IN" sz="1300" dirty="0">
              <a:solidFill>
                <a:schemeClr val="bg1"/>
              </a:solidFill>
              <a:latin typeface="Montserrat" pitchFamily="2" charset="77"/>
            </a:endParaRPr>
          </a:p>
        </p:txBody>
      </p:sp>
      <p:cxnSp>
        <p:nvCxnSpPr>
          <p:cNvPr id="172" name="Google Shape;172;p39"/>
          <p:cNvCxnSpPr>
            <a:cxnSpLocks/>
          </p:cNvCxnSpPr>
          <p:nvPr/>
        </p:nvCxnSpPr>
        <p:spPr>
          <a:xfrm>
            <a:off x="721498" y="1019323"/>
            <a:ext cx="297182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7870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556340"/>
            <a:ext cx="5735700" cy="941400"/>
          </a:xfrm>
          <a:prstGeom prst="rect">
            <a:avLst/>
          </a:prstGeom>
        </p:spPr>
        <p:txBody>
          <a:bodyPr spcFirstLastPara="1" wrap="square" lIns="91425" tIns="91425" rIns="91425" bIns="91425" anchor="t" anchorCtr="0">
            <a:noAutofit/>
          </a:bodyPr>
          <a:lstStyle/>
          <a:p>
            <a:r>
              <a:rPr lang="en-US" sz="2400"/>
              <a:t>Conclusion</a:t>
            </a:r>
            <a:endParaRPr sz="2100" b="1" dirty="0">
              <a:latin typeface="Montserrat" pitchFamily="2" charset="77"/>
            </a:endParaRPr>
          </a:p>
        </p:txBody>
      </p:sp>
      <p:sp>
        <p:nvSpPr>
          <p:cNvPr id="171" name="Google Shape;171;p39"/>
          <p:cNvSpPr txBox="1">
            <a:spLocks noGrp="1"/>
          </p:cNvSpPr>
          <p:nvPr>
            <p:ph type="body" idx="1"/>
          </p:nvPr>
        </p:nvSpPr>
        <p:spPr>
          <a:xfrm>
            <a:off x="312205" y="1560833"/>
            <a:ext cx="8267273" cy="2849094"/>
          </a:xfrm>
          <a:prstGeom prst="rect">
            <a:avLst/>
          </a:prstGeom>
        </p:spPr>
        <p:txBody>
          <a:bodyPr spcFirstLastPara="1" wrap="square" lIns="91425" tIns="91425" rIns="91425" bIns="91425" anchor="t" anchorCtr="0">
            <a:noAutofit/>
          </a:bodyPr>
          <a:lstStyle/>
          <a:p>
            <a:pPr algn="just"/>
            <a:endParaRPr lang="en-US" sz="1300" dirty="0">
              <a:solidFill>
                <a:schemeClr val="bg1"/>
              </a:solidFill>
              <a:latin typeface="Montserrat" pitchFamily="2" charset="77"/>
            </a:endParaRPr>
          </a:p>
          <a:p>
            <a:pPr algn="just"/>
            <a:r>
              <a:rPr lang="en-US" sz="1300" dirty="0">
                <a:solidFill>
                  <a:schemeClr val="bg1"/>
                </a:solidFill>
                <a:latin typeface="Montserrat" pitchFamily="2" charset="77"/>
              </a:rPr>
              <a:t>In conclusion, Facial Emotion Recognition (FER) using Generative Adversarial Networks (GANs) presents a promising approach to improving the performance, diversity, and robustness of emotion recognition systems. By leveraging GANs to generate synthetic facial expressions, FER models can benefit from augmented datasets that encompass a wider range of emotions, facial expressions, and demographic characteristics.</a:t>
            </a:r>
            <a:endParaRPr lang="en-IN" sz="1300" dirty="0">
              <a:solidFill>
                <a:schemeClr val="bg1"/>
              </a:solidFill>
              <a:latin typeface="Montserrat" pitchFamily="2" charset="77"/>
            </a:endParaRPr>
          </a:p>
        </p:txBody>
      </p:sp>
      <p:cxnSp>
        <p:nvCxnSpPr>
          <p:cNvPr id="172" name="Google Shape;172;p39"/>
          <p:cNvCxnSpPr>
            <a:cxnSpLocks/>
          </p:cNvCxnSpPr>
          <p:nvPr/>
        </p:nvCxnSpPr>
        <p:spPr>
          <a:xfrm>
            <a:off x="721498" y="1019323"/>
            <a:ext cx="18145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68013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E6DC9-D4A5-8510-D1F6-7D7C75F79648}"/>
              </a:ext>
            </a:extLst>
          </p:cNvPr>
          <p:cNvSpPr>
            <a:spLocks noGrp="1"/>
          </p:cNvSpPr>
          <p:nvPr>
            <p:ph type="title" idx="2"/>
          </p:nvPr>
        </p:nvSpPr>
        <p:spPr>
          <a:xfrm>
            <a:off x="3920057" y="3230350"/>
            <a:ext cx="4866755" cy="931500"/>
          </a:xfrm>
        </p:spPr>
        <p:txBody>
          <a:bodyPr/>
          <a:lstStyle/>
          <a:p>
            <a:r>
              <a:rPr lang="en-US" dirty="0"/>
              <a:t>Thankyou</a:t>
            </a:r>
            <a:endParaRPr lang="en-IN" dirty="0"/>
          </a:p>
        </p:txBody>
      </p:sp>
    </p:spTree>
    <p:extLst>
      <p:ext uri="{BB962C8B-B14F-4D97-AF65-F5344CB8AC3E}">
        <p14:creationId xmlns:p14="http://schemas.microsoft.com/office/powerpoint/2010/main" val="16257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71528" y="476555"/>
            <a:ext cx="655418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Introduction To FER Using GAN</a:t>
            </a:r>
            <a:endParaRPr sz="2100" dirty="0"/>
          </a:p>
        </p:txBody>
      </p:sp>
      <p:sp>
        <p:nvSpPr>
          <p:cNvPr id="171" name="Google Shape;171;p39"/>
          <p:cNvSpPr txBox="1">
            <a:spLocks noGrp="1"/>
          </p:cNvSpPr>
          <p:nvPr>
            <p:ph type="body" idx="1"/>
          </p:nvPr>
        </p:nvSpPr>
        <p:spPr>
          <a:xfrm>
            <a:off x="771528" y="1901960"/>
            <a:ext cx="7799248" cy="2191465"/>
          </a:xfrm>
          <a:prstGeom prst="rect">
            <a:avLst/>
          </a:prstGeom>
        </p:spPr>
        <p:txBody>
          <a:bodyPr spcFirstLastPara="1" wrap="square" lIns="91425" tIns="91425" rIns="91425" bIns="91425" anchor="t" anchorCtr="0">
            <a:noAutofit/>
          </a:bodyPr>
          <a:lstStyle/>
          <a:p>
            <a:pPr marL="0" indent="0" algn="just">
              <a:buNone/>
            </a:pPr>
            <a:r>
              <a:rPr lang="en-IN" sz="1500" dirty="0">
                <a:solidFill>
                  <a:schemeClr val="accent1"/>
                </a:solidFill>
                <a:latin typeface="Montserrat ExtraBold"/>
                <a:cs typeface="Montserrat ExtraBold"/>
                <a:sym typeface="Montserrat ExtraBold"/>
              </a:rPr>
              <a:t>Definition of Facial Emotion Recognition: </a:t>
            </a:r>
            <a:r>
              <a:rPr lang="en-US" sz="1500" dirty="0"/>
              <a:t>FER involves the automatic detection and analysis of facial expressions to infer emotional states such as happiness, sadness, anger, surprise, fear, and disgust.</a:t>
            </a:r>
            <a:endParaRPr lang="en-IN" sz="1500" dirty="0"/>
          </a:p>
          <a:p>
            <a:pPr marL="0" indent="0" algn="just">
              <a:buNone/>
            </a:pPr>
            <a:endParaRPr lang="en-IN" sz="1500" dirty="0"/>
          </a:p>
          <a:p>
            <a:pPr marL="0" indent="0" algn="just">
              <a:buNone/>
            </a:pPr>
            <a:r>
              <a:rPr lang="en-IN" sz="1500" dirty="0">
                <a:solidFill>
                  <a:schemeClr val="accent1"/>
                </a:solidFill>
                <a:latin typeface="Montserrat ExtraBold"/>
                <a:cs typeface="Montserrat ExtraBold"/>
              </a:rPr>
              <a:t>Importance and Applications: </a:t>
            </a:r>
            <a:r>
              <a:rPr lang="en-US" sz="1500" dirty="0"/>
              <a:t>It plays a crucial role in various domains, from human-computer interaction to healthcare, marketing, security, and more.  There are many existing application using FER such as in customer services, recommendation system, Robotics etc.</a:t>
            </a:r>
            <a:endParaRPr lang="en-IN" sz="1500" dirty="0"/>
          </a:p>
        </p:txBody>
      </p:sp>
      <p:cxnSp>
        <p:nvCxnSpPr>
          <p:cNvPr id="172" name="Google Shape;172;p39"/>
          <p:cNvCxnSpPr>
            <a:cxnSpLocks/>
          </p:cNvCxnSpPr>
          <p:nvPr/>
        </p:nvCxnSpPr>
        <p:spPr>
          <a:xfrm>
            <a:off x="875131" y="960560"/>
            <a:ext cx="442553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71528" y="578069"/>
            <a:ext cx="5923561" cy="7873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Problem Statement </a:t>
            </a:r>
            <a:endParaRPr sz="2100" dirty="0"/>
          </a:p>
        </p:txBody>
      </p:sp>
      <p:cxnSp>
        <p:nvCxnSpPr>
          <p:cNvPr id="172" name="Google Shape;172;p39"/>
          <p:cNvCxnSpPr>
            <a:cxnSpLocks/>
          </p:cNvCxnSpPr>
          <p:nvPr/>
        </p:nvCxnSpPr>
        <p:spPr>
          <a:xfrm>
            <a:off x="854111" y="1034133"/>
            <a:ext cx="289492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Rectangle 3">
            <a:extLst>
              <a:ext uri="{FF2B5EF4-FFF2-40B4-BE49-F238E27FC236}">
                <a16:creationId xmlns:a16="http://schemas.microsoft.com/office/drawing/2014/main" id="{6AD2A9E0-D387-71D6-C075-BF00BE3727AD}"/>
              </a:ext>
            </a:extLst>
          </p:cNvPr>
          <p:cNvSpPr>
            <a:spLocks noChangeArrowheads="1"/>
          </p:cNvSpPr>
          <p:nvPr/>
        </p:nvSpPr>
        <p:spPr bwMode="auto">
          <a:xfrm>
            <a:off x="771528" y="1569755"/>
            <a:ext cx="781969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Söhne"/>
              </a:rPr>
              <a:t>Facial Emotion Recognition is a multifaceted problem with significant implications for human-machine interaction, healthcare, marketing, security, and education.</a:t>
            </a:r>
          </a:p>
          <a:p>
            <a:pPr marR="0" lvl="0" algn="just" defTabSz="914400" rtl="0" eaLnBrk="0" fontAlgn="base" latinLnBrk="0" hangingPunct="0">
              <a:spcBef>
                <a:spcPct val="0"/>
              </a:spcBef>
              <a:spcAft>
                <a:spcPct val="0"/>
              </a:spcAft>
              <a:buClrTx/>
              <a:buSzTx/>
              <a:tabLst/>
            </a:pPr>
            <a:endParaRPr lang="en-US" altLang="en-US" sz="1800" dirty="0">
              <a:solidFill>
                <a:schemeClr val="bg1"/>
              </a:solidFill>
              <a:latin typeface="Söhne"/>
            </a:endParaRPr>
          </a:p>
          <a:p>
            <a:pPr marR="0" lvl="0" algn="just" defTabSz="914400" rtl="0" eaLnBrk="0" fontAlgn="base" latinLnBrk="0" hangingPunct="0">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Söhne"/>
              </a:rPr>
              <a:t>However, challenges persist in enhancing their accuracy, efficiency, adaptability, and generalization. </a:t>
            </a:r>
          </a:p>
          <a:p>
            <a:pPr marR="0" lvl="0" algn="just" defTabSz="914400" rtl="0" eaLnBrk="0" fontAlgn="base" latinLnBrk="0" hangingPunct="0">
              <a:spcBef>
                <a:spcPct val="0"/>
              </a:spcBef>
              <a:spcAft>
                <a:spcPct val="0"/>
              </a:spcAft>
              <a:buClrTx/>
              <a:buSzTx/>
              <a:tabLst/>
            </a:pPr>
            <a:endParaRPr lang="en-US" altLang="en-US" sz="1800" dirty="0">
              <a:solidFill>
                <a:schemeClr val="bg1"/>
              </a:solidFill>
              <a:latin typeface="Söhne"/>
            </a:endParaRPr>
          </a:p>
          <a:p>
            <a:pPr marR="0" lvl="0" algn="just" defTabSz="914400" rtl="0" eaLnBrk="0" fontAlgn="base" latinLnBrk="0" hangingPunct="0">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Söhne"/>
              </a:rPr>
              <a:t>The primary goal of FER is to develop robust algorithms and models capable of accurately recognizing and interpreting a wide range of facial expressions, enabling machines to understand and respond to human emotions effectively.  </a:t>
            </a:r>
          </a:p>
        </p:txBody>
      </p:sp>
    </p:spTree>
    <p:extLst>
      <p:ext uri="{BB962C8B-B14F-4D97-AF65-F5344CB8AC3E}">
        <p14:creationId xmlns:p14="http://schemas.microsoft.com/office/powerpoint/2010/main" val="185092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993911" y="696752"/>
            <a:ext cx="7044856" cy="3288502"/>
          </a:xfrm>
          <a:prstGeom prst="rect">
            <a:avLst/>
          </a:prstGeom>
        </p:spPr>
        <p:txBody>
          <a:bodyPr spcFirstLastPara="1" wrap="square" lIns="91425" tIns="91425" rIns="91425" bIns="91425" anchor="t" anchorCtr="0">
            <a:noAutofit/>
          </a:bodyPr>
          <a:lstStyle/>
          <a:p>
            <a:r>
              <a:rPr lang="en-IN" sz="2800" dirty="0">
                <a:solidFill>
                  <a:schemeClr val="accent1"/>
                </a:solidFill>
                <a:latin typeface="Montserrat" pitchFamily="2" charset="77"/>
              </a:rPr>
              <a:t> “Challenges in FER using GAN ” </a:t>
            </a:r>
            <a:br>
              <a:rPr lang="en-IN" sz="2100" dirty="0">
                <a:solidFill>
                  <a:schemeClr val="accent1"/>
                </a:solidFill>
                <a:latin typeface="Montserrat" pitchFamily="2" charset="77"/>
              </a:rPr>
            </a:br>
            <a:br>
              <a:rPr lang="en-IN" sz="2100" dirty="0">
                <a:solidFill>
                  <a:schemeClr val="accent1"/>
                </a:solidFill>
                <a:latin typeface="Montserrat" pitchFamily="2" charset="77"/>
              </a:rPr>
            </a:br>
            <a:br>
              <a:rPr lang="en-IN" sz="2100" dirty="0">
                <a:solidFill>
                  <a:schemeClr val="accent1"/>
                </a:solidFill>
                <a:latin typeface="Montserrat" pitchFamily="2" charset="77"/>
              </a:rPr>
            </a:br>
            <a:br>
              <a:rPr lang="en-IN" sz="2100" dirty="0">
                <a:solidFill>
                  <a:schemeClr val="accent1"/>
                </a:solidFill>
                <a:latin typeface="Montserrat" pitchFamily="2" charset="77"/>
              </a:rPr>
            </a:br>
            <a:endParaRPr lang="en-IN" sz="1800" dirty="0">
              <a:solidFill>
                <a:schemeClr val="accent1"/>
              </a:solidFill>
              <a:latin typeface="Montserrat" pitchFamily="2" charset="77"/>
            </a:endParaRPr>
          </a:p>
        </p:txBody>
      </p:sp>
      <p:cxnSp>
        <p:nvCxnSpPr>
          <p:cNvPr id="6" name="Straight Connector 5">
            <a:extLst>
              <a:ext uri="{FF2B5EF4-FFF2-40B4-BE49-F238E27FC236}">
                <a16:creationId xmlns:a16="http://schemas.microsoft.com/office/drawing/2014/main" id="{12840567-C265-4256-195C-19766E0373D0}"/>
              </a:ext>
            </a:extLst>
          </p:cNvPr>
          <p:cNvCxnSpPr>
            <a:cxnSpLocks/>
          </p:cNvCxnSpPr>
          <p:nvPr/>
        </p:nvCxnSpPr>
        <p:spPr>
          <a:xfrm>
            <a:off x="1471448" y="1250731"/>
            <a:ext cx="61485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Google Shape;201;p42">
            <a:extLst>
              <a:ext uri="{FF2B5EF4-FFF2-40B4-BE49-F238E27FC236}">
                <a16:creationId xmlns:a16="http://schemas.microsoft.com/office/drawing/2014/main" id="{7ECF40BC-CEB2-54A2-A40C-5078B3D4B850}"/>
              </a:ext>
            </a:extLst>
          </p:cNvPr>
          <p:cNvSpPr txBox="1">
            <a:spLocks/>
          </p:cNvSpPr>
          <p:nvPr/>
        </p:nvSpPr>
        <p:spPr>
          <a:xfrm>
            <a:off x="894851" y="1969292"/>
            <a:ext cx="7044856" cy="1471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800" b="0" dirty="0">
                <a:solidFill>
                  <a:schemeClr val="bg1"/>
                </a:solidFill>
                <a:latin typeface="Montserrat" pitchFamily="2" charset="77"/>
              </a:rPr>
              <a:t>Data quality and Diversity</a:t>
            </a:r>
          </a:p>
          <a:p>
            <a:pPr marL="285750" indent="-285750" algn="l">
              <a:buFont typeface="Arial" panose="020B0604020202020204" pitchFamily="34" charset="0"/>
              <a:buChar char="•"/>
            </a:pPr>
            <a:r>
              <a:rPr lang="en-US" sz="1800" b="0" dirty="0">
                <a:solidFill>
                  <a:schemeClr val="bg1"/>
                </a:solidFill>
                <a:latin typeface="Montserrat" pitchFamily="2" charset="77"/>
              </a:rPr>
              <a:t>Mode Collapse</a:t>
            </a:r>
          </a:p>
          <a:p>
            <a:pPr marL="285750" indent="-285750" algn="l">
              <a:buFont typeface="Arial" panose="020B0604020202020204" pitchFamily="34" charset="0"/>
              <a:buChar char="•"/>
            </a:pPr>
            <a:r>
              <a:rPr lang="en-US" sz="1800" b="0" dirty="0">
                <a:solidFill>
                  <a:schemeClr val="bg1"/>
                </a:solidFill>
                <a:latin typeface="Montserrat" pitchFamily="2" charset="77"/>
              </a:rPr>
              <a:t>Subjective and Interpretability</a:t>
            </a:r>
          </a:p>
          <a:p>
            <a:pPr marL="285750" indent="-285750" algn="l">
              <a:buFont typeface="Arial" panose="020B0604020202020204" pitchFamily="34" charset="0"/>
              <a:buChar char="•"/>
            </a:pPr>
            <a:r>
              <a:rPr lang="en-US" sz="1800" b="0" dirty="0">
                <a:solidFill>
                  <a:schemeClr val="bg1"/>
                </a:solidFill>
                <a:latin typeface="Montserrat" pitchFamily="2" charset="77"/>
              </a:rPr>
              <a:t>Computational Resources </a:t>
            </a:r>
            <a:endParaRPr lang="en-IN" sz="1800" b="0" dirty="0">
              <a:solidFill>
                <a:schemeClr val="bg1"/>
              </a:solidFill>
              <a:latin typeface="Montserrat"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852526" y="622037"/>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100" b="1" i="0" dirty="0">
                <a:effectLst/>
                <a:latin typeface="Montserrat" pitchFamily="2" charset="77"/>
              </a:rPr>
              <a:t>Fundamentals of FER using GAN</a:t>
            </a:r>
            <a:endParaRPr sz="2100" b="1" dirty="0">
              <a:latin typeface="Montserrat" pitchFamily="2" charset="77"/>
            </a:endParaRPr>
          </a:p>
        </p:txBody>
      </p:sp>
      <p:sp>
        <p:nvSpPr>
          <p:cNvPr id="171" name="Google Shape;171;p39"/>
          <p:cNvSpPr txBox="1">
            <a:spLocks noGrp="1"/>
          </p:cNvSpPr>
          <p:nvPr>
            <p:ph type="body" idx="1"/>
          </p:nvPr>
        </p:nvSpPr>
        <p:spPr>
          <a:xfrm>
            <a:off x="573670" y="1322876"/>
            <a:ext cx="7996660" cy="333484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IN" sz="1500" dirty="0"/>
          </a:p>
          <a:p>
            <a:pPr marL="0" indent="0" algn="just">
              <a:buNone/>
            </a:pPr>
            <a:r>
              <a:rPr lang="en-US" sz="1500" b="1" dirty="0">
                <a:solidFill>
                  <a:schemeClr val="accent1"/>
                </a:solidFill>
                <a:latin typeface="Montserrat" pitchFamily="2" charset="77"/>
                <a:cs typeface="Montserrat ExtraBold"/>
                <a:sym typeface="Montserrat ExtraBold"/>
              </a:rPr>
              <a:t>Basics of Facial Emotion Recognition (FER)</a:t>
            </a:r>
            <a:r>
              <a:rPr lang="en-IN" sz="1500" b="1" dirty="0">
                <a:solidFill>
                  <a:schemeClr val="accent1"/>
                </a:solidFill>
                <a:latin typeface="Montserrat" pitchFamily="2" charset="77"/>
                <a:cs typeface="Montserrat ExtraBold"/>
                <a:sym typeface="Montserrat ExtraBold"/>
              </a:rPr>
              <a:t>: </a:t>
            </a:r>
            <a:r>
              <a:rPr lang="en-US" sz="1500" dirty="0"/>
              <a:t>Understanding how facial expressions are represented, how they are expressed through facial movements and configurations  as well as the specific considerations and techniques relevant to their integration.</a:t>
            </a:r>
            <a:endParaRPr lang="en-IN" sz="1500" dirty="0"/>
          </a:p>
          <a:p>
            <a:pPr marL="0" indent="0" algn="just">
              <a:buNone/>
            </a:pPr>
            <a:endParaRPr lang="en-IN" sz="1500" dirty="0"/>
          </a:p>
          <a:p>
            <a:pPr marL="0" indent="0" algn="just">
              <a:buNone/>
            </a:pPr>
            <a:r>
              <a:rPr lang="en-US" sz="1500" b="1" dirty="0">
                <a:solidFill>
                  <a:schemeClr val="accent1"/>
                </a:solidFill>
              </a:rPr>
              <a:t>Basics of Generative Adversarial Networks (GANs): </a:t>
            </a:r>
            <a:r>
              <a:rPr lang="en-US" sz="1500" dirty="0"/>
              <a:t>Understanding the architecture of GANs, including the generator and discriminator networks, and the adversarial training process</a:t>
            </a:r>
            <a:r>
              <a:rPr lang="en-IN" sz="1500" dirty="0"/>
              <a:t>.</a:t>
            </a:r>
          </a:p>
          <a:p>
            <a:pPr marL="0" indent="0" algn="just">
              <a:buNone/>
            </a:pPr>
            <a:endParaRPr lang="en-IN" sz="1500" dirty="0"/>
          </a:p>
          <a:p>
            <a:pPr marL="0" indent="0" algn="just">
              <a:buNone/>
            </a:pPr>
            <a:r>
              <a:rPr lang="en-US" sz="1500" b="1" dirty="0">
                <a:solidFill>
                  <a:schemeClr val="accent1"/>
                </a:solidFill>
              </a:rPr>
              <a:t>Integration of GANs and FER:  </a:t>
            </a:r>
            <a:r>
              <a:rPr lang="en-US" sz="1500" dirty="0">
                <a:solidFill>
                  <a:schemeClr val="bg1"/>
                </a:solidFill>
              </a:rPr>
              <a:t>Understanding how GANs can be used for conditional image generation, where the generator is conditioned on emotion labels to generate realistic facial expressions. Leveraging GANs to augment FER datasets by generating synthetic facial expressions.</a:t>
            </a:r>
            <a:endParaRPr lang="en-IN" sz="1500" dirty="0">
              <a:solidFill>
                <a:schemeClr val="bg1"/>
              </a:solidFill>
            </a:endParaRPr>
          </a:p>
        </p:txBody>
      </p:sp>
      <p:cxnSp>
        <p:nvCxnSpPr>
          <p:cNvPr id="172" name="Google Shape;172;p39"/>
          <p:cNvCxnSpPr>
            <a:cxnSpLocks/>
          </p:cNvCxnSpPr>
          <p:nvPr/>
        </p:nvCxnSpPr>
        <p:spPr>
          <a:xfrm flipV="1">
            <a:off x="852526" y="1092737"/>
            <a:ext cx="4645304" cy="3317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3926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692979"/>
            <a:ext cx="7632722" cy="941400"/>
          </a:xfrm>
          <a:prstGeom prst="rect">
            <a:avLst/>
          </a:prstGeom>
        </p:spPr>
        <p:txBody>
          <a:bodyPr spcFirstLastPara="1" wrap="square" lIns="91425" tIns="91425" rIns="91425" bIns="91425" anchor="t" anchorCtr="0">
            <a:noAutofit/>
          </a:bodyPr>
          <a:lstStyle/>
          <a:p>
            <a:r>
              <a:rPr lang="en-IN" sz="2100" b="1" i="0" dirty="0">
                <a:effectLst/>
                <a:latin typeface="Montserrat" pitchFamily="2" charset="77"/>
              </a:rPr>
              <a:t>Frameworks &amp; Algorithm </a:t>
            </a:r>
            <a:endParaRPr sz="2100" b="1" dirty="0">
              <a:latin typeface="Montserrat" pitchFamily="2" charset="77"/>
            </a:endParaRPr>
          </a:p>
        </p:txBody>
      </p:sp>
      <p:sp>
        <p:nvSpPr>
          <p:cNvPr id="171" name="Google Shape;171;p39"/>
          <p:cNvSpPr txBox="1">
            <a:spLocks noGrp="1"/>
          </p:cNvSpPr>
          <p:nvPr>
            <p:ph type="body" idx="1"/>
          </p:nvPr>
        </p:nvSpPr>
        <p:spPr>
          <a:xfrm>
            <a:off x="443618" y="1520316"/>
            <a:ext cx="8256763" cy="3301715"/>
          </a:xfrm>
          <a:prstGeom prst="rect">
            <a:avLst/>
          </a:prstGeom>
        </p:spPr>
        <p:txBody>
          <a:bodyPr spcFirstLastPara="1" wrap="square" lIns="91425" tIns="91425" rIns="91425" bIns="91425" anchor="t" anchorCtr="0">
            <a:noAutofit/>
          </a:bodyPr>
          <a:lstStyle/>
          <a:p>
            <a:pPr marL="155575" indent="0" algn="just">
              <a:buNone/>
            </a:pPr>
            <a:r>
              <a:rPr lang="en-IN" sz="1300" b="1" dirty="0">
                <a:solidFill>
                  <a:schemeClr val="accent1"/>
                </a:solidFill>
                <a:latin typeface="Montserrat" pitchFamily="2" charset="77"/>
                <a:cs typeface="Montserrat ExtraBold"/>
              </a:rPr>
              <a:t>TensorFlow: </a:t>
            </a:r>
            <a:r>
              <a:rPr lang="en-IN" sz="1300" b="0" i="0" dirty="0">
                <a:solidFill>
                  <a:schemeClr val="bg1"/>
                </a:solidFill>
                <a:effectLst/>
                <a:latin typeface="Montserrat" pitchFamily="2" charset="77"/>
              </a:rPr>
              <a:t>TensorFlow is a widely used open-source machine learning framework developed by Google. It's known for its flexibility and versatility, making it suitable for various deep learning tasks. TF provides pre-built OD models and libraries like TensorFlow OD API</a:t>
            </a:r>
            <a:r>
              <a:rPr lang="en-IN" sz="1300" dirty="0">
                <a:solidFill>
                  <a:schemeClr val="bg1"/>
                </a:solidFill>
                <a:latin typeface="Montserrat" pitchFamily="2" charset="77"/>
              </a:rPr>
              <a:t> </a:t>
            </a:r>
            <a:r>
              <a:rPr lang="en-IN" sz="1300" b="0" i="0" dirty="0">
                <a:solidFill>
                  <a:schemeClr val="bg1"/>
                </a:solidFill>
                <a:effectLst/>
                <a:latin typeface="Montserrat" pitchFamily="2" charset="77"/>
              </a:rPr>
              <a:t>simplifies the process of building and training OD models.</a:t>
            </a:r>
          </a:p>
          <a:p>
            <a:pPr marL="155575" indent="0" algn="just">
              <a:buNone/>
            </a:pPr>
            <a:endParaRPr lang="en-IN" sz="1300" dirty="0">
              <a:solidFill>
                <a:schemeClr val="bg1"/>
              </a:solidFill>
              <a:latin typeface="Montserrat" pitchFamily="2" charset="77"/>
            </a:endParaRPr>
          </a:p>
          <a:p>
            <a:pPr marL="155575" indent="0" algn="just">
              <a:buNone/>
            </a:pPr>
            <a:endParaRPr lang="en-IN" sz="1300" b="0" i="0" dirty="0">
              <a:solidFill>
                <a:schemeClr val="bg1"/>
              </a:solidFill>
              <a:effectLst/>
              <a:latin typeface="Montserrat" pitchFamily="2" charset="77"/>
            </a:endParaRPr>
          </a:p>
          <a:p>
            <a:pPr marL="155575" indent="0" algn="just">
              <a:buNone/>
            </a:pPr>
            <a:r>
              <a:rPr lang="en-IN" sz="1300" b="1" dirty="0">
                <a:solidFill>
                  <a:schemeClr val="accent1"/>
                </a:solidFill>
                <a:latin typeface="Montserrat" pitchFamily="2" charset="77"/>
                <a:cs typeface="Montserrat ExtraBold"/>
              </a:rPr>
              <a:t>Generative Adversarial Networks(GANs): </a:t>
            </a:r>
            <a:r>
              <a:rPr lang="en-US" sz="1300" b="0" i="0" dirty="0">
                <a:solidFill>
                  <a:schemeClr val="bg1"/>
                </a:solidFill>
                <a:effectLst/>
                <a:latin typeface="Montserrat" pitchFamily="2" charset="77"/>
              </a:rPr>
              <a:t>GAN(Generative Adversarial Network) represents a cutting-edge approach to generative modeling within deep learning, often leveraging architectures like convolutional neural networks. The goal of generative modeling is to autonomously identify patterns in input data, enabling the model to produce new examples that feasibly resemble the original dataset.</a:t>
            </a:r>
          </a:p>
          <a:p>
            <a:pPr marL="155575" indent="0" algn="just">
              <a:buNone/>
            </a:pPr>
            <a:endParaRPr lang="en-US" sz="1300" b="0" i="0" dirty="0">
              <a:solidFill>
                <a:schemeClr val="bg1"/>
              </a:solidFill>
              <a:effectLst/>
              <a:latin typeface="Montserrat" pitchFamily="2" charset="77"/>
            </a:endParaRPr>
          </a:p>
          <a:p>
            <a:pPr marL="155575" indent="0" algn="just">
              <a:buNone/>
            </a:pPr>
            <a:r>
              <a:rPr lang="en-US" sz="1300" b="0" i="0" dirty="0">
                <a:solidFill>
                  <a:schemeClr val="bg1"/>
                </a:solidFill>
                <a:effectLst/>
                <a:latin typeface="Montserrat" pitchFamily="2" charset="77"/>
              </a:rPr>
              <a:t>It’s architecture mainly Consist of:</a:t>
            </a:r>
          </a:p>
          <a:p>
            <a:pPr algn="just"/>
            <a:r>
              <a:rPr lang="en-US" sz="1300" b="0" i="0" dirty="0">
                <a:solidFill>
                  <a:schemeClr val="bg1"/>
                </a:solidFill>
                <a:effectLst/>
                <a:latin typeface="Montserrat" pitchFamily="2" charset="77"/>
              </a:rPr>
              <a:t>Generator Network</a:t>
            </a:r>
          </a:p>
          <a:p>
            <a:pPr algn="just"/>
            <a:r>
              <a:rPr lang="en-US" sz="1300" dirty="0">
                <a:solidFill>
                  <a:schemeClr val="bg1"/>
                </a:solidFill>
                <a:latin typeface="Montserrat" pitchFamily="2" charset="77"/>
              </a:rPr>
              <a:t>Discriminator Network</a:t>
            </a:r>
          </a:p>
          <a:p>
            <a:pPr algn="just"/>
            <a:r>
              <a:rPr lang="en-US" sz="1300" dirty="0">
                <a:solidFill>
                  <a:schemeClr val="bg1"/>
                </a:solidFill>
                <a:latin typeface="Montserrat" pitchFamily="2" charset="77"/>
              </a:rPr>
              <a:t>Training Adversarial </a:t>
            </a:r>
            <a:r>
              <a:rPr lang="en-US" sz="1300" b="0" i="0" dirty="0">
                <a:solidFill>
                  <a:schemeClr val="bg1"/>
                </a:solidFill>
                <a:effectLst/>
                <a:latin typeface="Montserrat" pitchFamily="2" charset="77"/>
              </a:rPr>
              <a:t>Network</a:t>
            </a:r>
          </a:p>
        </p:txBody>
      </p:sp>
      <p:cxnSp>
        <p:nvCxnSpPr>
          <p:cNvPr id="172" name="Google Shape;172;p39"/>
          <p:cNvCxnSpPr>
            <a:cxnSpLocks/>
          </p:cNvCxnSpPr>
          <p:nvPr/>
        </p:nvCxnSpPr>
        <p:spPr>
          <a:xfrm>
            <a:off x="732009" y="1176979"/>
            <a:ext cx="353995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007083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692979"/>
            <a:ext cx="7632722" cy="941400"/>
          </a:xfrm>
          <a:prstGeom prst="rect">
            <a:avLst/>
          </a:prstGeom>
        </p:spPr>
        <p:txBody>
          <a:bodyPr spcFirstLastPara="1" wrap="square" lIns="91425" tIns="91425" rIns="91425" bIns="91425" anchor="t" anchorCtr="0">
            <a:noAutofit/>
          </a:bodyPr>
          <a:lstStyle/>
          <a:p>
            <a:r>
              <a:rPr lang="en-IN" sz="2100" b="1" i="0" dirty="0">
                <a:effectLst/>
                <a:latin typeface="Montserrat" pitchFamily="2" charset="77"/>
              </a:rPr>
              <a:t>Frameworks &amp; Algorithm </a:t>
            </a:r>
            <a:endParaRPr sz="2100" b="1" dirty="0">
              <a:latin typeface="Montserrat" pitchFamily="2" charset="77"/>
            </a:endParaRPr>
          </a:p>
        </p:txBody>
      </p:sp>
      <p:sp>
        <p:nvSpPr>
          <p:cNvPr id="171" name="Google Shape;171;p39"/>
          <p:cNvSpPr txBox="1">
            <a:spLocks noGrp="1"/>
          </p:cNvSpPr>
          <p:nvPr>
            <p:ph type="body" idx="1"/>
          </p:nvPr>
        </p:nvSpPr>
        <p:spPr>
          <a:xfrm>
            <a:off x="443618" y="1520316"/>
            <a:ext cx="8256763" cy="3177803"/>
          </a:xfrm>
          <a:prstGeom prst="rect">
            <a:avLst/>
          </a:prstGeom>
        </p:spPr>
        <p:txBody>
          <a:bodyPr spcFirstLastPara="1" wrap="square" lIns="91425" tIns="91425" rIns="91425" bIns="91425" anchor="t" anchorCtr="0">
            <a:noAutofit/>
          </a:bodyPr>
          <a:lstStyle/>
          <a:p>
            <a:pPr marL="155575" indent="0" algn="just">
              <a:buNone/>
            </a:pPr>
            <a:r>
              <a:rPr lang="en-IN" sz="1300" b="1" dirty="0">
                <a:solidFill>
                  <a:schemeClr val="accent1"/>
                </a:solidFill>
                <a:latin typeface="Montserrat" pitchFamily="2" charset="77"/>
                <a:cs typeface="Montserrat ExtraBold"/>
              </a:rPr>
              <a:t>Convolutional Neural Network (CNN): </a:t>
            </a:r>
            <a:r>
              <a:rPr lang="en-US" sz="1300" dirty="0">
                <a:solidFill>
                  <a:schemeClr val="bg1"/>
                </a:solidFill>
                <a:latin typeface="Montserrat" pitchFamily="2" charset="77"/>
                <a:cs typeface="Montserrat ExtraBold"/>
              </a:rPr>
              <a:t>A Convolutional Neural Network (CNN) is a type of deep learning model that is particularly well-suited for processing structured grid-like data, such as images. CNNs are widely used in computer vision tasks, including image classification, object detection, segmentation, and more. </a:t>
            </a:r>
          </a:p>
          <a:p>
            <a:pPr marL="155575" indent="0" algn="just">
              <a:buNone/>
            </a:pPr>
            <a:endParaRPr lang="en-US" sz="1300" dirty="0">
              <a:solidFill>
                <a:schemeClr val="bg1"/>
              </a:solidFill>
              <a:latin typeface="Montserrat" pitchFamily="2" charset="77"/>
              <a:cs typeface="Montserrat ExtraBold"/>
            </a:endParaRPr>
          </a:p>
          <a:p>
            <a:pPr marL="155575" indent="0" algn="just">
              <a:buNone/>
            </a:pPr>
            <a:r>
              <a:rPr lang="en-US" sz="1300" dirty="0">
                <a:solidFill>
                  <a:schemeClr val="bg1"/>
                </a:solidFill>
                <a:latin typeface="Montserrat" pitchFamily="2" charset="77"/>
              </a:rPr>
              <a:t>It consist of several layers:</a:t>
            </a:r>
          </a:p>
          <a:p>
            <a:pPr marL="155575" indent="0" algn="just">
              <a:buNone/>
            </a:pPr>
            <a:endParaRPr lang="en-US" sz="1300" dirty="0">
              <a:solidFill>
                <a:schemeClr val="bg1"/>
              </a:solidFill>
              <a:latin typeface="Montserrat" pitchFamily="2" charset="77"/>
            </a:endParaRPr>
          </a:p>
          <a:p>
            <a:pPr algn="just"/>
            <a:r>
              <a:rPr lang="en-US" sz="1400" i="0" dirty="0">
                <a:solidFill>
                  <a:schemeClr val="bg1"/>
                </a:solidFill>
                <a:effectLst/>
                <a:latin typeface="Montserrat" pitchFamily="2" charset="77"/>
              </a:rPr>
              <a:t>Convolutional Layer</a:t>
            </a:r>
          </a:p>
          <a:p>
            <a:pPr algn="just"/>
            <a:r>
              <a:rPr lang="en-US" sz="1400" dirty="0">
                <a:solidFill>
                  <a:schemeClr val="bg1"/>
                </a:solidFill>
                <a:latin typeface="Montserrat" pitchFamily="2" charset="77"/>
              </a:rPr>
              <a:t>Pooling Layer</a:t>
            </a:r>
          </a:p>
          <a:p>
            <a:pPr algn="just"/>
            <a:r>
              <a:rPr lang="en-US" sz="1400" i="0" dirty="0">
                <a:solidFill>
                  <a:schemeClr val="bg1"/>
                </a:solidFill>
                <a:effectLst/>
                <a:latin typeface="Montserrat" pitchFamily="2" charset="77"/>
              </a:rPr>
              <a:t>Dense Layer</a:t>
            </a:r>
          </a:p>
          <a:p>
            <a:pPr algn="just"/>
            <a:r>
              <a:rPr lang="en-US" sz="1400" dirty="0">
                <a:solidFill>
                  <a:schemeClr val="bg1"/>
                </a:solidFill>
                <a:latin typeface="Montserrat" pitchFamily="2" charset="77"/>
              </a:rPr>
              <a:t>Flatten Layer</a:t>
            </a:r>
            <a:endParaRPr lang="en-US" sz="1300" i="0" dirty="0">
              <a:solidFill>
                <a:schemeClr val="bg1"/>
              </a:solidFill>
              <a:effectLst/>
              <a:latin typeface="Montserrat" pitchFamily="2" charset="77"/>
            </a:endParaRPr>
          </a:p>
        </p:txBody>
      </p:sp>
      <p:cxnSp>
        <p:nvCxnSpPr>
          <p:cNvPr id="172" name="Google Shape;172;p39"/>
          <p:cNvCxnSpPr>
            <a:cxnSpLocks/>
          </p:cNvCxnSpPr>
          <p:nvPr/>
        </p:nvCxnSpPr>
        <p:spPr>
          <a:xfrm>
            <a:off x="732009" y="1176979"/>
            <a:ext cx="353995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74591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28409" y="893819"/>
            <a:ext cx="5735700" cy="568268"/>
          </a:xfrm>
          <a:prstGeom prst="rect">
            <a:avLst/>
          </a:prstGeom>
        </p:spPr>
        <p:txBody>
          <a:bodyPr spcFirstLastPara="1" wrap="square" lIns="91425" tIns="91425" rIns="91425" bIns="91425" anchor="t" anchorCtr="0">
            <a:noAutofit/>
          </a:bodyPr>
          <a:lstStyle/>
          <a:p>
            <a:r>
              <a:rPr lang="en-IN" sz="2100" i="0" dirty="0">
                <a:effectLst/>
                <a:latin typeface="Montserrat" pitchFamily="2" charset="77"/>
              </a:rPr>
              <a:t>Data Collection and Pre-processing</a:t>
            </a:r>
            <a:endParaRPr sz="2100" dirty="0">
              <a:latin typeface="Montserrat" pitchFamily="2" charset="77"/>
            </a:endParaRPr>
          </a:p>
        </p:txBody>
      </p:sp>
      <p:sp>
        <p:nvSpPr>
          <p:cNvPr id="171" name="Google Shape;171;p39"/>
          <p:cNvSpPr txBox="1">
            <a:spLocks noGrp="1"/>
          </p:cNvSpPr>
          <p:nvPr>
            <p:ph type="body" idx="1"/>
          </p:nvPr>
        </p:nvSpPr>
        <p:spPr>
          <a:xfrm>
            <a:off x="508865" y="1647420"/>
            <a:ext cx="8225232" cy="1860161"/>
          </a:xfrm>
          <a:prstGeom prst="rect">
            <a:avLst/>
          </a:prstGeom>
        </p:spPr>
        <p:txBody>
          <a:bodyPr spcFirstLastPara="1" wrap="square" lIns="91425" tIns="91425" rIns="91425" bIns="91425" anchor="t" anchorCtr="0">
            <a:noAutofit/>
          </a:bodyPr>
          <a:lstStyle/>
          <a:p>
            <a:pPr marL="155575" indent="0" algn="just">
              <a:buNone/>
            </a:pPr>
            <a:r>
              <a:rPr lang="en-IN" sz="1400" b="1" dirty="0">
                <a:solidFill>
                  <a:schemeClr val="accent1"/>
                </a:solidFill>
                <a:latin typeface="Montserrat" pitchFamily="2" charset="77"/>
                <a:cs typeface="Montserrat ExtraBold"/>
                <a:sym typeface="Montserrat ExtraBold"/>
              </a:rPr>
              <a:t>Data Sources and Types: </a:t>
            </a:r>
            <a:r>
              <a:rPr lang="en-IN" sz="1400" b="0" i="0" dirty="0">
                <a:solidFill>
                  <a:schemeClr val="bg1"/>
                </a:solidFill>
                <a:effectLst/>
                <a:latin typeface="Montserrat" pitchFamily="2" charset="77"/>
              </a:rPr>
              <a:t>The data sources can vary, including publicly available datasets, custom data collection, or a combination of both</a:t>
            </a:r>
            <a:r>
              <a:rPr lang="en-IN" sz="1400" dirty="0">
                <a:solidFill>
                  <a:schemeClr val="bg1"/>
                </a:solidFill>
                <a:latin typeface="Montserrat" pitchFamily="2" charset="77"/>
              </a:rPr>
              <a:t>,</a:t>
            </a:r>
            <a:r>
              <a:rPr lang="en-IN" sz="1400" b="0" i="0" dirty="0">
                <a:solidFill>
                  <a:schemeClr val="bg1"/>
                </a:solidFill>
                <a:effectLst/>
                <a:latin typeface="Montserrat" pitchFamily="2" charset="77"/>
              </a:rPr>
              <a:t> that covers a wide range of object types, scales, and scenarios.</a:t>
            </a:r>
          </a:p>
          <a:p>
            <a:pPr algn="just">
              <a:buFont typeface="Arial" panose="020B0604020202020204" pitchFamily="34" charset="0"/>
              <a:buChar char="•"/>
            </a:pPr>
            <a:endParaRPr lang="en-IN" sz="1400" b="0" i="0" dirty="0">
              <a:solidFill>
                <a:schemeClr val="bg1"/>
              </a:solidFill>
              <a:effectLst/>
              <a:latin typeface="Montserrat" pitchFamily="2" charset="77"/>
            </a:endParaRPr>
          </a:p>
          <a:p>
            <a:pPr marL="155575" indent="0" algn="just">
              <a:buNone/>
            </a:pPr>
            <a:r>
              <a:rPr lang="en-IN" sz="1400" b="1" dirty="0">
                <a:solidFill>
                  <a:schemeClr val="accent1"/>
                </a:solidFill>
                <a:latin typeface="Montserrat" pitchFamily="2" charset="77"/>
                <a:cs typeface="Montserrat ExtraBold"/>
              </a:rPr>
              <a:t>Data Annotation: </a:t>
            </a:r>
            <a:r>
              <a:rPr lang="en-IN" sz="1400" b="0" i="0" dirty="0">
                <a:solidFill>
                  <a:schemeClr val="bg1"/>
                </a:solidFill>
                <a:effectLst/>
                <a:latin typeface="Montserrat" pitchFamily="2" charset="77"/>
              </a:rPr>
              <a:t>The process of data annotation that involves labelling objects in the images with bounding boxes and corresponding class labels. </a:t>
            </a:r>
            <a:r>
              <a:rPr lang="en-IN" sz="1400" dirty="0">
                <a:solidFill>
                  <a:schemeClr val="bg1"/>
                </a:solidFill>
                <a:latin typeface="Montserrat" pitchFamily="2" charset="77"/>
              </a:rPr>
              <a:t>The</a:t>
            </a:r>
            <a:r>
              <a:rPr lang="en-IN" sz="1400" b="0" i="0" dirty="0">
                <a:solidFill>
                  <a:schemeClr val="bg1"/>
                </a:solidFill>
                <a:effectLst/>
                <a:latin typeface="Montserrat" pitchFamily="2" charset="77"/>
              </a:rPr>
              <a:t> accurate and consistent annotation is crucial for training a reliable </a:t>
            </a:r>
            <a:r>
              <a:rPr lang="en-IN" sz="1400" dirty="0">
                <a:solidFill>
                  <a:schemeClr val="bg1"/>
                </a:solidFill>
                <a:latin typeface="Montserrat" pitchFamily="2" charset="77"/>
              </a:rPr>
              <a:t>recognition </a:t>
            </a:r>
            <a:r>
              <a:rPr lang="en-IN" sz="1400" b="0" i="0" dirty="0">
                <a:solidFill>
                  <a:schemeClr val="bg1"/>
                </a:solidFill>
                <a:effectLst/>
                <a:latin typeface="Montserrat" pitchFamily="2" charset="77"/>
              </a:rPr>
              <a:t>model. </a:t>
            </a:r>
          </a:p>
          <a:p>
            <a:pPr marL="155575" indent="0" algn="just">
              <a:buNone/>
            </a:pPr>
            <a:endParaRPr lang="en-IN" sz="1400" b="0" i="0" dirty="0">
              <a:solidFill>
                <a:schemeClr val="bg1"/>
              </a:solidFill>
              <a:effectLst/>
              <a:latin typeface="Montserrat" pitchFamily="2" charset="77"/>
            </a:endParaRPr>
          </a:p>
          <a:p>
            <a:pPr marL="155575" indent="0" algn="just">
              <a:buNone/>
            </a:pPr>
            <a:endParaRPr lang="en-IN" sz="1400" b="0" i="0" dirty="0">
              <a:solidFill>
                <a:schemeClr val="bg1"/>
              </a:solidFill>
              <a:effectLst/>
              <a:latin typeface="Montserrat" pitchFamily="2" charset="77"/>
            </a:endParaRPr>
          </a:p>
        </p:txBody>
      </p:sp>
      <p:cxnSp>
        <p:nvCxnSpPr>
          <p:cNvPr id="172" name="Google Shape;172;p39"/>
          <p:cNvCxnSpPr>
            <a:cxnSpLocks/>
          </p:cNvCxnSpPr>
          <p:nvPr/>
        </p:nvCxnSpPr>
        <p:spPr>
          <a:xfrm>
            <a:off x="714356" y="653760"/>
            <a:ext cx="180024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0;p39">
            <a:extLst>
              <a:ext uri="{FF2B5EF4-FFF2-40B4-BE49-F238E27FC236}">
                <a16:creationId xmlns:a16="http://schemas.microsoft.com/office/drawing/2014/main" id="{86BADF20-E882-3643-321F-50B15B03903D}"/>
              </a:ext>
            </a:extLst>
          </p:cNvPr>
          <p:cNvSpPr txBox="1">
            <a:spLocks/>
          </p:cNvSpPr>
          <p:nvPr/>
        </p:nvSpPr>
        <p:spPr>
          <a:xfrm>
            <a:off x="628409" y="241646"/>
            <a:ext cx="5735700" cy="568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2100" b="1" dirty="0">
                <a:latin typeface="Montserrat" pitchFamily="2" charset="77"/>
              </a:rPr>
              <a:t>Methodology</a:t>
            </a:r>
            <a:endParaRPr lang="en-IN" sz="2100" b="1" dirty="0">
              <a:latin typeface="Montserrat" pitchFamily="2" charset="77"/>
            </a:endParaRPr>
          </a:p>
        </p:txBody>
      </p:sp>
    </p:spTree>
    <p:extLst>
      <p:ext uri="{BB962C8B-B14F-4D97-AF65-F5344CB8AC3E}">
        <p14:creationId xmlns:p14="http://schemas.microsoft.com/office/powerpoint/2010/main" val="423306279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4649</TotalTime>
  <Words>1561</Words>
  <Application>Microsoft Office PowerPoint</Application>
  <PresentationFormat>On-screen Show (16:9)</PresentationFormat>
  <Paragraphs>156</Paragraphs>
  <Slides>26</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Montserrat</vt:lpstr>
      <vt:lpstr>Montserrat ExtraBold</vt:lpstr>
      <vt:lpstr>Söhne</vt:lpstr>
      <vt:lpstr>Futuristic Background by Slidesgo</vt:lpstr>
      <vt:lpstr>PowerPoint Presentation</vt:lpstr>
      <vt:lpstr>Contents</vt:lpstr>
      <vt:lpstr>Introduction To FER Using GAN</vt:lpstr>
      <vt:lpstr>Problem Statement </vt:lpstr>
      <vt:lpstr> “Challenges in FER using GAN ”     </vt:lpstr>
      <vt:lpstr>Fundamentals of FER using GAN</vt:lpstr>
      <vt:lpstr>Frameworks &amp; Algorithm </vt:lpstr>
      <vt:lpstr>Frameworks &amp; Algorithm </vt:lpstr>
      <vt:lpstr>Data Collection and Pre-processing</vt:lpstr>
      <vt:lpstr>GAN Training </vt:lpstr>
      <vt:lpstr>FER Model Training </vt:lpstr>
      <vt:lpstr>PowerPoint Presentation</vt:lpstr>
      <vt:lpstr>PowerPoint Presentation</vt:lpstr>
      <vt:lpstr>Data Collection and Preprocessing</vt:lpstr>
      <vt:lpstr>Imbalanced Dataset</vt:lpstr>
      <vt:lpstr>GAN Training for Image Augmentation</vt:lpstr>
      <vt:lpstr>GAN Training for Image Augmentation</vt:lpstr>
      <vt:lpstr>FER Model Training </vt:lpstr>
      <vt:lpstr>Evaluation </vt:lpstr>
      <vt:lpstr>Result</vt:lpstr>
      <vt:lpstr>Comparison </vt:lpstr>
      <vt:lpstr>System Requirements </vt:lpstr>
      <vt:lpstr>Some Drawbacks of FER Using GAN </vt:lpstr>
      <vt:lpstr>Future Scopes in FER </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dc:title>
  <dc:creator>ankush sikarwar</dc:creator>
  <cp:lastModifiedBy>ankush sikarwar</cp:lastModifiedBy>
  <cp:revision>103</cp:revision>
  <dcterms:modified xsi:type="dcterms:W3CDTF">2024-06-06T02:48:24Z</dcterms:modified>
</cp:coreProperties>
</file>